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25"/>
  </p:notesMasterIdLst>
  <p:handoutMasterIdLst>
    <p:handoutMasterId r:id="rId26"/>
  </p:handoutMasterIdLst>
  <p:sldIdLst>
    <p:sldId id="288" r:id="rId3"/>
    <p:sldId id="282" r:id="rId4"/>
    <p:sldId id="283" r:id="rId5"/>
    <p:sldId id="284" r:id="rId6"/>
    <p:sldId id="269" r:id="rId7"/>
    <p:sldId id="257" r:id="rId8"/>
    <p:sldId id="258" r:id="rId9"/>
    <p:sldId id="273" r:id="rId10"/>
    <p:sldId id="275" r:id="rId11"/>
    <p:sldId id="277" r:id="rId12"/>
    <p:sldId id="259" r:id="rId13"/>
    <p:sldId id="268" r:id="rId14"/>
    <p:sldId id="260" r:id="rId15"/>
    <p:sldId id="279" r:id="rId16"/>
    <p:sldId id="261" r:id="rId17"/>
    <p:sldId id="278" r:id="rId18"/>
    <p:sldId id="264" r:id="rId19"/>
    <p:sldId id="256" r:id="rId20"/>
    <p:sldId id="281" r:id="rId21"/>
    <p:sldId id="271" r:id="rId22"/>
    <p:sldId id="285" r:id="rId23"/>
    <p:sldId id="289" r:id="rId24"/>
  </p:sldIdLst>
  <p:sldSz cx="77724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C86"/>
    <a:srgbClr val="5C64B7"/>
    <a:srgbClr val="4F5BA7"/>
    <a:srgbClr val="4E377B"/>
    <a:srgbClr val="373F8E"/>
    <a:srgbClr val="543690"/>
    <a:srgbClr val="214E96"/>
    <a:srgbClr val="001647"/>
    <a:srgbClr val="26ACD2"/>
    <a:srgbClr val="873A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9BE9D7-690A-3277-A46C-0108353187A9}" v="20" dt="2023-10-25T13:03:25.7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544" autoAdjust="0"/>
  </p:normalViewPr>
  <p:slideViewPr>
    <p:cSldViewPr snapToGrid="0">
      <p:cViewPr varScale="1">
        <p:scale>
          <a:sx n="65" d="100"/>
          <a:sy n="65" d="100"/>
        </p:scale>
        <p:origin x="3132" y="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jo, Jeannerette" userId="S::jeannerette_rijo@baxter.com::5d0d1f6d-c76d-4455-97ef-66710b3356b0" providerId="AD" clId="Web-{8BC8D756-7723-4016-DEB9-8FBCEE4122F3}"/>
    <pc:docChg chg="addSld modSld sldOrd">
      <pc:chgData name="Rijo, Jeannerette" userId="S::jeannerette_rijo@baxter.com::5d0d1f6d-c76d-4455-97ef-66710b3356b0" providerId="AD" clId="Web-{8BC8D756-7723-4016-DEB9-8FBCEE4122F3}" dt="2023-09-21T16:11:09.361" v="27"/>
      <pc:docMkLst>
        <pc:docMk/>
      </pc:docMkLst>
      <pc:sldChg chg="delSp modSp">
        <pc:chgData name="Rijo, Jeannerette" userId="S::jeannerette_rijo@baxter.com::5d0d1f6d-c76d-4455-97ef-66710b3356b0" providerId="AD" clId="Web-{8BC8D756-7723-4016-DEB9-8FBCEE4122F3}" dt="2023-09-21T16:08:26.701" v="15" actId="1076"/>
        <pc:sldMkLst>
          <pc:docMk/>
          <pc:sldMk cId="3925983812" sldId="263"/>
        </pc:sldMkLst>
        <pc:spChg chg="del">
          <ac:chgData name="Rijo, Jeannerette" userId="S::jeannerette_rijo@baxter.com::5d0d1f6d-c76d-4455-97ef-66710b3356b0" providerId="AD" clId="Web-{8BC8D756-7723-4016-DEB9-8FBCEE4122F3}" dt="2023-09-21T16:08:11.185" v="2"/>
          <ac:spMkLst>
            <pc:docMk/>
            <pc:sldMk cId="3925983812" sldId="263"/>
            <ac:spMk id="7" creationId="{DCA8D104-B75B-93B0-21AD-DAD1E0A8B72C}"/>
          </ac:spMkLst>
        </pc:spChg>
        <pc:spChg chg="mod">
          <ac:chgData name="Rijo, Jeannerette" userId="S::jeannerette_rijo@baxter.com::5d0d1f6d-c76d-4455-97ef-66710b3356b0" providerId="AD" clId="Web-{8BC8D756-7723-4016-DEB9-8FBCEE4122F3}" dt="2023-09-21T16:08:26.701" v="15" actId="1076"/>
          <ac:spMkLst>
            <pc:docMk/>
            <pc:sldMk cId="3925983812" sldId="263"/>
            <ac:spMk id="9" creationId="{0A925190-9FAD-42E6-147E-411985C36D6B}"/>
          </ac:spMkLst>
        </pc:spChg>
        <pc:spChg chg="del">
          <ac:chgData name="Rijo, Jeannerette" userId="S::jeannerette_rijo@baxter.com::5d0d1f6d-c76d-4455-97ef-66710b3356b0" providerId="AD" clId="Web-{8BC8D756-7723-4016-DEB9-8FBCEE4122F3}" dt="2023-09-21T16:08:11.232" v="3"/>
          <ac:spMkLst>
            <pc:docMk/>
            <pc:sldMk cId="3925983812" sldId="263"/>
            <ac:spMk id="12" creationId="{40A9D136-3DDF-6F43-E0B9-1C048C812306}"/>
          </ac:spMkLst>
        </pc:spChg>
        <pc:spChg chg="del">
          <ac:chgData name="Rijo, Jeannerette" userId="S::jeannerette_rijo@baxter.com::5d0d1f6d-c76d-4455-97ef-66710b3356b0" providerId="AD" clId="Web-{8BC8D756-7723-4016-DEB9-8FBCEE4122F3}" dt="2023-09-21T16:08:07.044" v="0"/>
          <ac:spMkLst>
            <pc:docMk/>
            <pc:sldMk cId="3925983812" sldId="263"/>
            <ac:spMk id="14" creationId="{08BAAF5E-5873-9C3A-296A-DFA9B5ED4A2F}"/>
          </ac:spMkLst>
        </pc:spChg>
        <pc:spChg chg="del">
          <ac:chgData name="Rijo, Jeannerette" userId="S::jeannerette_rijo@baxter.com::5d0d1f6d-c76d-4455-97ef-66710b3356b0" providerId="AD" clId="Web-{8BC8D756-7723-4016-DEB9-8FBCEE4122F3}" dt="2023-09-21T16:08:11.138" v="1"/>
          <ac:spMkLst>
            <pc:docMk/>
            <pc:sldMk cId="3925983812" sldId="263"/>
            <ac:spMk id="16" creationId="{558971EF-15FA-3564-B041-52EA7FF909F5}"/>
          </ac:spMkLst>
        </pc:spChg>
        <pc:grpChg chg="mod">
          <ac:chgData name="Rijo, Jeannerette" userId="S::jeannerette_rijo@baxter.com::5d0d1f6d-c76d-4455-97ef-66710b3356b0" providerId="AD" clId="Web-{8BC8D756-7723-4016-DEB9-8FBCEE4122F3}" dt="2023-09-21T16:08:12.732" v="4" actId="1076"/>
          <ac:grpSpMkLst>
            <pc:docMk/>
            <pc:sldMk cId="3925983812" sldId="263"/>
            <ac:grpSpMk id="13" creationId="{61EE9C59-403E-C4FD-F395-F70D1D95F3F1}"/>
          </ac:grpSpMkLst>
        </pc:grpChg>
        <pc:picChg chg="del">
          <ac:chgData name="Rijo, Jeannerette" userId="S::jeannerette_rijo@baxter.com::5d0d1f6d-c76d-4455-97ef-66710b3356b0" providerId="AD" clId="Web-{8BC8D756-7723-4016-DEB9-8FBCEE4122F3}" dt="2023-09-21T16:08:18.310" v="9"/>
          <ac:picMkLst>
            <pc:docMk/>
            <pc:sldMk cId="3925983812" sldId="263"/>
            <ac:picMk id="2" creationId="{E8529833-15FE-C07A-14A3-55B2AE38B450}"/>
          </ac:picMkLst>
        </pc:picChg>
        <pc:picChg chg="del">
          <ac:chgData name="Rijo, Jeannerette" userId="S::jeannerette_rijo@baxter.com::5d0d1f6d-c76d-4455-97ef-66710b3356b0" providerId="AD" clId="Web-{8BC8D756-7723-4016-DEB9-8FBCEE4122F3}" dt="2023-09-21T16:08:14.763" v="5"/>
          <ac:picMkLst>
            <pc:docMk/>
            <pc:sldMk cId="3925983812" sldId="263"/>
            <ac:picMk id="3" creationId="{B9105CF5-1EFE-2039-8327-5F8B238F691D}"/>
          </ac:picMkLst>
        </pc:picChg>
        <pc:picChg chg="del">
          <ac:chgData name="Rijo, Jeannerette" userId="S::jeannerette_rijo@baxter.com::5d0d1f6d-c76d-4455-97ef-66710b3356b0" providerId="AD" clId="Web-{8BC8D756-7723-4016-DEB9-8FBCEE4122F3}" dt="2023-09-21T16:08:20.060" v="11"/>
          <ac:picMkLst>
            <pc:docMk/>
            <pc:sldMk cId="3925983812" sldId="263"/>
            <ac:picMk id="4" creationId="{5C8A9ED7-412B-ADFB-2867-91169140EF8A}"/>
          </ac:picMkLst>
        </pc:picChg>
        <pc:picChg chg="del">
          <ac:chgData name="Rijo, Jeannerette" userId="S::jeannerette_rijo@baxter.com::5d0d1f6d-c76d-4455-97ef-66710b3356b0" providerId="AD" clId="Web-{8BC8D756-7723-4016-DEB9-8FBCEE4122F3}" dt="2023-09-21T16:08:16.982" v="7"/>
          <ac:picMkLst>
            <pc:docMk/>
            <pc:sldMk cId="3925983812" sldId="263"/>
            <ac:picMk id="8" creationId="{973ABBC7-8828-036F-66C5-B24D12621C6E}"/>
          </ac:picMkLst>
        </pc:picChg>
        <pc:picChg chg="del">
          <ac:chgData name="Rijo, Jeannerette" userId="S::jeannerette_rijo@baxter.com::5d0d1f6d-c76d-4455-97ef-66710b3356b0" providerId="AD" clId="Web-{8BC8D756-7723-4016-DEB9-8FBCEE4122F3}" dt="2023-09-21T16:08:18.716" v="10"/>
          <ac:picMkLst>
            <pc:docMk/>
            <pc:sldMk cId="3925983812" sldId="263"/>
            <ac:picMk id="10" creationId="{369E150B-4D7D-4390-6C8C-1034E0373839}"/>
          </ac:picMkLst>
        </pc:picChg>
        <pc:picChg chg="del">
          <ac:chgData name="Rijo, Jeannerette" userId="S::jeannerette_rijo@baxter.com::5d0d1f6d-c76d-4455-97ef-66710b3356b0" providerId="AD" clId="Web-{8BC8D756-7723-4016-DEB9-8FBCEE4122F3}" dt="2023-09-21T16:08:16.591" v="6"/>
          <ac:picMkLst>
            <pc:docMk/>
            <pc:sldMk cId="3925983812" sldId="263"/>
            <ac:picMk id="11" creationId="{E38F7A2C-2593-4DDB-21C0-149F68FF66AF}"/>
          </ac:picMkLst>
        </pc:picChg>
        <pc:picChg chg="del">
          <ac:chgData name="Rijo, Jeannerette" userId="S::jeannerette_rijo@baxter.com::5d0d1f6d-c76d-4455-97ef-66710b3356b0" providerId="AD" clId="Web-{8BC8D756-7723-4016-DEB9-8FBCEE4122F3}" dt="2023-09-21T16:08:17.622" v="8"/>
          <ac:picMkLst>
            <pc:docMk/>
            <pc:sldMk cId="3925983812" sldId="263"/>
            <ac:picMk id="15" creationId="{92E3F8BD-CE91-1E71-6638-3034996722AC}"/>
          </ac:picMkLst>
        </pc:picChg>
      </pc:sldChg>
      <pc:sldChg chg="addSp delSp modSp new ord">
        <pc:chgData name="Rijo, Jeannerette" userId="S::jeannerette_rijo@baxter.com::5d0d1f6d-c76d-4455-97ef-66710b3356b0" providerId="AD" clId="Web-{8BC8D756-7723-4016-DEB9-8FBCEE4122F3}" dt="2023-09-21T16:11:09.361" v="27"/>
        <pc:sldMkLst>
          <pc:docMk/>
          <pc:sldMk cId="3105029529" sldId="287"/>
        </pc:sldMkLst>
        <pc:spChg chg="del">
          <ac:chgData name="Rijo, Jeannerette" userId="S::jeannerette_rijo@baxter.com::5d0d1f6d-c76d-4455-97ef-66710b3356b0" providerId="AD" clId="Web-{8BC8D756-7723-4016-DEB9-8FBCEE4122F3}" dt="2023-09-21T16:10:52.251" v="21"/>
          <ac:spMkLst>
            <pc:docMk/>
            <pc:sldMk cId="3105029529" sldId="287"/>
            <ac:spMk id="2" creationId="{D57DC734-CB78-1083-57D7-0A531547D636}"/>
          </ac:spMkLst>
        </pc:spChg>
        <pc:spChg chg="del">
          <ac:chgData name="Rijo, Jeannerette" userId="S::jeannerette_rijo@baxter.com::5d0d1f6d-c76d-4455-97ef-66710b3356b0" providerId="AD" clId="Web-{8BC8D756-7723-4016-DEB9-8FBCEE4122F3}" dt="2023-09-21T16:10:54.251" v="22"/>
          <ac:spMkLst>
            <pc:docMk/>
            <pc:sldMk cId="3105029529" sldId="287"/>
            <ac:spMk id="3" creationId="{FC564F57-D141-6F84-DA30-B640586A5BA0}"/>
          </ac:spMkLst>
        </pc:spChg>
        <pc:picChg chg="add del mod">
          <ac:chgData name="Rijo, Jeannerette" userId="S::jeannerette_rijo@baxter.com::5d0d1f6d-c76d-4455-97ef-66710b3356b0" providerId="AD" clId="Web-{8BC8D756-7723-4016-DEB9-8FBCEE4122F3}" dt="2023-09-21T16:11:09.361" v="27"/>
          <ac:picMkLst>
            <pc:docMk/>
            <pc:sldMk cId="3105029529" sldId="287"/>
            <ac:picMk id="4" creationId="{627EB8AF-F0EF-F653-E0F1-F1CA6D3DC806}"/>
          </ac:picMkLst>
        </pc:picChg>
      </pc:sldChg>
    </pc:docChg>
  </pc:docChgLst>
  <pc:docChgLst>
    <pc:chgData name="Durán, Elena" userId="39f88a00-2ee2-4dad-b7a1-d42a56b07144" providerId="ADAL" clId="{EC160FF0-7DF4-468E-B1A4-C41838A0CB91}"/>
    <pc:docChg chg="addSld modSld">
      <pc:chgData name="Durán, Elena" userId="39f88a00-2ee2-4dad-b7a1-d42a56b07144" providerId="ADAL" clId="{EC160FF0-7DF4-468E-B1A4-C41838A0CB91}" dt="2023-10-18T18:54:16.445" v="2" actId="680"/>
      <pc:docMkLst>
        <pc:docMk/>
      </pc:docMkLst>
      <pc:sldChg chg="modSp mod">
        <pc:chgData name="Durán, Elena" userId="39f88a00-2ee2-4dad-b7a1-d42a56b07144" providerId="ADAL" clId="{EC160FF0-7DF4-468E-B1A4-C41838A0CB91}" dt="2023-10-17T18:27:30.368" v="1" actId="1076"/>
        <pc:sldMkLst>
          <pc:docMk/>
          <pc:sldMk cId="4164657142" sldId="282"/>
        </pc:sldMkLst>
        <pc:picChg chg="mod">
          <ac:chgData name="Durán, Elena" userId="39f88a00-2ee2-4dad-b7a1-d42a56b07144" providerId="ADAL" clId="{EC160FF0-7DF4-468E-B1A4-C41838A0CB91}" dt="2023-10-17T18:27:30.368" v="1" actId="1076"/>
          <ac:picMkLst>
            <pc:docMk/>
            <pc:sldMk cId="4164657142" sldId="282"/>
            <ac:picMk id="5" creationId="{C7AA13EC-0769-D32F-A09F-73C808E303AE}"/>
          </ac:picMkLst>
        </pc:picChg>
      </pc:sldChg>
      <pc:sldChg chg="modSp mod">
        <pc:chgData name="Durán, Elena" userId="39f88a00-2ee2-4dad-b7a1-d42a56b07144" providerId="ADAL" clId="{EC160FF0-7DF4-468E-B1A4-C41838A0CB91}" dt="2023-10-17T18:16:03.609" v="0" actId="1076"/>
        <pc:sldMkLst>
          <pc:docMk/>
          <pc:sldMk cId="1833060532" sldId="288"/>
        </pc:sldMkLst>
        <pc:picChg chg="mod">
          <ac:chgData name="Durán, Elena" userId="39f88a00-2ee2-4dad-b7a1-d42a56b07144" providerId="ADAL" clId="{EC160FF0-7DF4-468E-B1A4-C41838A0CB91}" dt="2023-10-17T18:16:03.609" v="0" actId="1076"/>
          <ac:picMkLst>
            <pc:docMk/>
            <pc:sldMk cId="1833060532" sldId="288"/>
            <ac:picMk id="4" creationId="{0A48E6F5-9496-832F-45D4-D359AE891642}"/>
          </ac:picMkLst>
        </pc:picChg>
      </pc:sldChg>
      <pc:sldChg chg="new">
        <pc:chgData name="Durán, Elena" userId="39f88a00-2ee2-4dad-b7a1-d42a56b07144" providerId="ADAL" clId="{EC160FF0-7DF4-468E-B1A4-C41838A0CB91}" dt="2023-10-18T18:54:16.445" v="2" actId="680"/>
        <pc:sldMkLst>
          <pc:docMk/>
          <pc:sldMk cId="2532664775" sldId="289"/>
        </pc:sldMkLst>
      </pc:sldChg>
    </pc:docChg>
  </pc:docChgLst>
  <pc:docChgLst>
    <pc:chgData name="Geraldino, Scarlette Alicia" userId="S::scarlette_alicia_geraldino@baxter.com::f55d1171-74eb-48a1-8ca6-697fefa48c9a" providerId="AD" clId="Web-{011E1029-4693-1EE8-DA9B-8792743AB887}"/>
    <pc:docChg chg="modSld">
      <pc:chgData name="Geraldino, Scarlette Alicia" userId="S::scarlette_alicia_geraldino@baxter.com::f55d1171-74eb-48a1-8ca6-697fefa48c9a" providerId="AD" clId="Web-{011E1029-4693-1EE8-DA9B-8792743AB887}" dt="2023-09-15T16:21:55.873" v="267"/>
      <pc:docMkLst>
        <pc:docMk/>
      </pc:docMkLst>
      <pc:sldChg chg="addSp delSp modSp">
        <pc:chgData name="Geraldino, Scarlette Alicia" userId="S::scarlette_alicia_geraldino@baxter.com::f55d1171-74eb-48a1-8ca6-697fefa48c9a" providerId="AD" clId="Web-{011E1029-4693-1EE8-DA9B-8792743AB887}" dt="2023-09-15T16:21:55.873" v="267"/>
        <pc:sldMkLst>
          <pc:docMk/>
          <pc:sldMk cId="4218948705" sldId="257"/>
        </pc:sldMkLst>
        <pc:spChg chg="del mod">
          <ac:chgData name="Geraldino, Scarlette Alicia" userId="S::scarlette_alicia_geraldino@baxter.com::f55d1171-74eb-48a1-8ca6-697fefa48c9a" providerId="AD" clId="Web-{011E1029-4693-1EE8-DA9B-8792743AB887}" dt="2023-09-15T16:16:42.925" v="7"/>
          <ac:spMkLst>
            <pc:docMk/>
            <pc:sldMk cId="4218948705" sldId="257"/>
            <ac:spMk id="2" creationId="{4B75A638-7D93-FC7D-7773-960957B3FECC}"/>
          </ac:spMkLst>
        </pc:spChg>
        <pc:spChg chg="del">
          <ac:chgData name="Geraldino, Scarlette Alicia" userId="S::scarlette_alicia_geraldino@baxter.com::f55d1171-74eb-48a1-8ca6-697fefa48c9a" providerId="AD" clId="Web-{011E1029-4693-1EE8-DA9B-8792743AB887}" dt="2023-09-15T16:21:55.873" v="267"/>
          <ac:spMkLst>
            <pc:docMk/>
            <pc:sldMk cId="4218948705" sldId="257"/>
            <ac:spMk id="4" creationId="{A3E5C585-FB37-90C8-A9CA-8CFBF1700F61}"/>
          </ac:spMkLst>
        </pc:spChg>
        <pc:spChg chg="mod">
          <ac:chgData name="Geraldino, Scarlette Alicia" userId="S::scarlette_alicia_geraldino@baxter.com::f55d1171-74eb-48a1-8ca6-697fefa48c9a" providerId="AD" clId="Web-{011E1029-4693-1EE8-DA9B-8792743AB887}" dt="2023-09-15T16:21:52.904" v="266" actId="1076"/>
          <ac:spMkLst>
            <pc:docMk/>
            <pc:sldMk cId="4218948705" sldId="257"/>
            <ac:spMk id="5" creationId="{2323E1A6-CA32-3CC0-8177-640212A5342F}"/>
          </ac:spMkLst>
        </pc:spChg>
        <pc:spChg chg="add mod">
          <ac:chgData name="Geraldino, Scarlette Alicia" userId="S::scarlette_alicia_geraldino@baxter.com::f55d1171-74eb-48a1-8ca6-697fefa48c9a" providerId="AD" clId="Web-{011E1029-4693-1EE8-DA9B-8792743AB887}" dt="2023-09-15T16:16:08.689" v="1" actId="1076"/>
          <ac:spMkLst>
            <pc:docMk/>
            <pc:sldMk cId="4218948705" sldId="257"/>
            <ac:spMk id="12" creationId="{9BE9FE52-D681-4C1A-2B98-80F153B7ADD5}"/>
          </ac:spMkLst>
        </pc:spChg>
        <pc:spChg chg="add mod">
          <ac:chgData name="Geraldino, Scarlette Alicia" userId="S::scarlette_alicia_geraldino@baxter.com::f55d1171-74eb-48a1-8ca6-697fefa48c9a" providerId="AD" clId="Web-{011E1029-4693-1EE8-DA9B-8792743AB887}" dt="2023-09-15T16:16:30.628" v="5" actId="1076"/>
          <ac:spMkLst>
            <pc:docMk/>
            <pc:sldMk cId="4218948705" sldId="257"/>
            <ac:spMk id="27" creationId="{76ABA52A-5AD6-707E-4D5A-79C758EFD774}"/>
          </ac:spMkLst>
        </pc:spChg>
        <pc:grpChg chg="add mod">
          <ac:chgData name="Geraldino, Scarlette Alicia" userId="S::scarlette_alicia_geraldino@baxter.com::f55d1171-74eb-48a1-8ca6-697fefa48c9a" providerId="AD" clId="Web-{011E1029-4693-1EE8-DA9B-8792743AB887}" dt="2023-09-15T16:16:19.987" v="3" actId="1076"/>
          <ac:grpSpMkLst>
            <pc:docMk/>
            <pc:sldMk cId="4218948705" sldId="257"/>
            <ac:grpSpMk id="13" creationId="{305D6032-DB5D-4286-98CB-E9CB8E84E289}"/>
          </ac:grpSpMkLst>
        </pc:grpChg>
      </pc:sldChg>
      <pc:sldChg chg="modSp">
        <pc:chgData name="Geraldino, Scarlette Alicia" userId="S::scarlette_alicia_geraldino@baxter.com::f55d1171-74eb-48a1-8ca6-697fefa48c9a" providerId="AD" clId="Web-{011E1029-4693-1EE8-DA9B-8792743AB887}" dt="2023-09-15T16:17:47.536" v="8" actId="14100"/>
        <pc:sldMkLst>
          <pc:docMk/>
          <pc:sldMk cId="2739932921" sldId="273"/>
        </pc:sldMkLst>
        <pc:spChg chg="mod">
          <ac:chgData name="Geraldino, Scarlette Alicia" userId="S::scarlette_alicia_geraldino@baxter.com::f55d1171-74eb-48a1-8ca6-697fefa48c9a" providerId="AD" clId="Web-{011E1029-4693-1EE8-DA9B-8792743AB887}" dt="2023-09-15T16:17:47.536" v="8" actId="14100"/>
          <ac:spMkLst>
            <pc:docMk/>
            <pc:sldMk cId="2739932921" sldId="273"/>
            <ac:spMk id="70" creationId="{65A4330D-8882-4C82-A46B-B4867B82E735}"/>
          </ac:spMkLst>
        </pc:spChg>
      </pc:sldChg>
      <pc:sldChg chg="modSp">
        <pc:chgData name="Geraldino, Scarlette Alicia" userId="S::scarlette_alicia_geraldino@baxter.com::f55d1171-74eb-48a1-8ca6-697fefa48c9a" providerId="AD" clId="Web-{011E1029-4693-1EE8-DA9B-8792743AB887}" dt="2023-09-15T16:17:51.833" v="9" actId="14100"/>
        <pc:sldMkLst>
          <pc:docMk/>
          <pc:sldMk cId="628995712" sldId="275"/>
        </pc:sldMkLst>
        <pc:spChg chg="mod">
          <ac:chgData name="Geraldino, Scarlette Alicia" userId="S::scarlette_alicia_geraldino@baxter.com::f55d1171-74eb-48a1-8ca6-697fefa48c9a" providerId="AD" clId="Web-{011E1029-4693-1EE8-DA9B-8792743AB887}" dt="2023-09-15T16:17:51.833" v="9" actId="14100"/>
          <ac:spMkLst>
            <pc:docMk/>
            <pc:sldMk cId="628995712" sldId="275"/>
            <ac:spMk id="11" creationId="{BC931071-C9C7-ED00-76A2-DB120069F99A}"/>
          </ac:spMkLst>
        </pc:spChg>
      </pc:sldChg>
    </pc:docChg>
  </pc:docChgLst>
  <pc:docChgLst>
    <pc:chgData name="Figuereo, Emilsy Pamela" userId="S::emilsy_pamela_figuereo@baxter.com::6f2b77d8-b472-45c3-984c-e5520214ab72" providerId="AD" clId="Web-{F69BE9D7-690A-3277-A46C-0108353187A9}"/>
    <pc:docChg chg="modSld">
      <pc:chgData name="Figuereo, Emilsy Pamela" userId="S::emilsy_pamela_figuereo@baxter.com::6f2b77d8-b472-45c3-984c-e5520214ab72" providerId="AD" clId="Web-{F69BE9D7-690A-3277-A46C-0108353187A9}" dt="2023-10-25T13:03:25.743" v="13"/>
      <pc:docMkLst>
        <pc:docMk/>
      </pc:docMkLst>
      <pc:sldChg chg="addSp delSp">
        <pc:chgData name="Figuereo, Emilsy Pamela" userId="S::emilsy_pamela_figuereo@baxter.com::6f2b77d8-b472-45c3-984c-e5520214ab72" providerId="AD" clId="Web-{F69BE9D7-690A-3277-A46C-0108353187A9}" dt="2023-10-25T13:03:25.743" v="13"/>
        <pc:sldMkLst>
          <pc:docMk/>
          <pc:sldMk cId="4225303261" sldId="279"/>
        </pc:sldMkLst>
        <pc:picChg chg="add del">
          <ac:chgData name="Figuereo, Emilsy Pamela" userId="S::emilsy_pamela_figuereo@baxter.com::6f2b77d8-b472-45c3-984c-e5520214ab72" providerId="AD" clId="Web-{F69BE9D7-690A-3277-A46C-0108353187A9}" dt="2023-10-25T13:03:25.743" v="13"/>
          <ac:picMkLst>
            <pc:docMk/>
            <pc:sldMk cId="4225303261" sldId="279"/>
            <ac:picMk id="12" creationId="{5D0C06B0-FCA1-0553-7E1F-118AA3ABBD57}"/>
          </ac:picMkLst>
        </pc:picChg>
        <pc:picChg chg="add del">
          <ac:chgData name="Figuereo, Emilsy Pamela" userId="S::emilsy_pamela_figuereo@baxter.com::6f2b77d8-b472-45c3-984c-e5520214ab72" providerId="AD" clId="Web-{F69BE9D7-690A-3277-A46C-0108353187A9}" dt="2023-10-25T13:03:25.743" v="12"/>
          <ac:picMkLst>
            <pc:docMk/>
            <pc:sldMk cId="4225303261" sldId="279"/>
            <ac:picMk id="16" creationId="{7E01EFF5-68B2-118D-8826-1F6B4D08CAC3}"/>
          </ac:picMkLst>
        </pc:picChg>
        <pc:picChg chg="add del">
          <ac:chgData name="Figuereo, Emilsy Pamela" userId="S::emilsy_pamela_figuereo@baxter.com::6f2b77d8-b472-45c3-984c-e5520214ab72" providerId="AD" clId="Web-{F69BE9D7-690A-3277-A46C-0108353187A9}" dt="2023-10-25T13:03:25.743" v="11"/>
          <ac:picMkLst>
            <pc:docMk/>
            <pc:sldMk cId="4225303261" sldId="279"/>
            <ac:picMk id="18" creationId="{A8541F91-4B68-0BE4-9926-1A69A62A08A2}"/>
          </ac:picMkLst>
        </pc:picChg>
        <pc:picChg chg="add del">
          <ac:chgData name="Figuereo, Emilsy Pamela" userId="S::emilsy_pamela_figuereo@baxter.com::6f2b77d8-b472-45c3-984c-e5520214ab72" providerId="AD" clId="Web-{F69BE9D7-690A-3277-A46C-0108353187A9}" dt="2023-10-25T13:03:25.743" v="10"/>
          <ac:picMkLst>
            <pc:docMk/>
            <pc:sldMk cId="4225303261" sldId="279"/>
            <ac:picMk id="20" creationId="{4F895BFE-9C5C-841E-FE66-33427933A3EF}"/>
          </ac:picMkLst>
        </pc:picChg>
        <pc:picChg chg="add del">
          <ac:chgData name="Figuereo, Emilsy Pamela" userId="S::emilsy_pamela_figuereo@baxter.com::6f2b77d8-b472-45c3-984c-e5520214ab72" providerId="AD" clId="Web-{F69BE9D7-690A-3277-A46C-0108353187A9}" dt="2023-10-25T13:03:25.743" v="9"/>
          <ac:picMkLst>
            <pc:docMk/>
            <pc:sldMk cId="4225303261" sldId="279"/>
            <ac:picMk id="21" creationId="{B7821E9B-7D0D-7996-362A-E80459BDF087}"/>
          </ac:picMkLst>
        </pc:picChg>
        <pc:picChg chg="add del">
          <ac:chgData name="Figuereo, Emilsy Pamela" userId="S::emilsy_pamela_figuereo@baxter.com::6f2b77d8-b472-45c3-984c-e5520214ab72" providerId="AD" clId="Web-{F69BE9D7-690A-3277-A46C-0108353187A9}" dt="2023-10-25T13:03:25.743" v="8"/>
          <ac:picMkLst>
            <pc:docMk/>
            <pc:sldMk cId="4225303261" sldId="279"/>
            <ac:picMk id="23" creationId="{2BA0858A-567E-A198-6044-263D2AB3FC04}"/>
          </ac:picMkLst>
        </pc:picChg>
        <pc:picChg chg="add del">
          <ac:chgData name="Figuereo, Emilsy Pamela" userId="S::emilsy_pamela_figuereo@baxter.com::6f2b77d8-b472-45c3-984c-e5520214ab72" providerId="AD" clId="Web-{F69BE9D7-690A-3277-A46C-0108353187A9}" dt="2023-10-25T13:03:25.743" v="7"/>
          <ac:picMkLst>
            <pc:docMk/>
            <pc:sldMk cId="4225303261" sldId="279"/>
            <ac:picMk id="24" creationId="{86E8179D-078A-137C-8F58-585F0B662F08}"/>
          </ac:picMkLst>
        </pc:picChg>
      </pc:sldChg>
    </pc:docChg>
  </pc:docChgLst>
  <pc:docChgLst>
    <pc:chgData name="Baez, Diana Nicole" userId="S::diana_baez@baxter.com::4596d9c5-ae58-4615-ab3d-01c6f003df1e" providerId="AD" clId="Web-{D6289677-BD27-1920-9451-77854EC91A64}"/>
    <pc:docChg chg="modSld">
      <pc:chgData name="Baez, Diana Nicole" userId="S::diana_baez@baxter.com::4596d9c5-ae58-4615-ab3d-01c6f003df1e" providerId="AD" clId="Web-{D6289677-BD27-1920-9451-77854EC91A64}" dt="2023-09-16T22:15:01.897" v="7" actId="20577"/>
      <pc:docMkLst>
        <pc:docMk/>
      </pc:docMkLst>
      <pc:sldChg chg="addSp modSp">
        <pc:chgData name="Baez, Diana Nicole" userId="S::diana_baez@baxter.com::4596d9c5-ae58-4615-ab3d-01c6f003df1e" providerId="AD" clId="Web-{D6289677-BD27-1920-9451-77854EC91A64}" dt="2023-09-16T22:15:01.897" v="7" actId="20577"/>
        <pc:sldMkLst>
          <pc:docMk/>
          <pc:sldMk cId="1240171864" sldId="284"/>
        </pc:sldMkLst>
        <pc:spChg chg="mod">
          <ac:chgData name="Baez, Diana Nicole" userId="S::diana_baez@baxter.com::4596d9c5-ae58-4615-ab3d-01c6f003df1e" providerId="AD" clId="Web-{D6289677-BD27-1920-9451-77854EC91A64}" dt="2023-09-16T22:14:05.379" v="4" actId="20577"/>
          <ac:spMkLst>
            <pc:docMk/>
            <pc:sldMk cId="1240171864" sldId="284"/>
            <ac:spMk id="10" creationId="{00DAE2EB-4D92-7D86-C2E8-F473B60A6EC7}"/>
          </ac:spMkLst>
        </pc:spChg>
        <pc:spChg chg="mod">
          <ac:chgData name="Baez, Diana Nicole" userId="S::diana_baez@baxter.com::4596d9c5-ae58-4615-ab3d-01c6f003df1e" providerId="AD" clId="Web-{D6289677-BD27-1920-9451-77854EC91A64}" dt="2023-09-16T22:14:19.474" v="5" actId="20577"/>
          <ac:spMkLst>
            <pc:docMk/>
            <pc:sldMk cId="1240171864" sldId="284"/>
            <ac:spMk id="23" creationId="{51B8272B-A4A8-86CD-01A6-E8A76FE19B64}"/>
          </ac:spMkLst>
        </pc:spChg>
        <pc:spChg chg="mod">
          <ac:chgData name="Baez, Diana Nicole" userId="S::diana_baez@baxter.com::4596d9c5-ae58-4615-ab3d-01c6f003df1e" providerId="AD" clId="Web-{D6289677-BD27-1920-9451-77854EC91A64}" dt="2023-09-16T22:14:43.053" v="6" actId="20577"/>
          <ac:spMkLst>
            <pc:docMk/>
            <pc:sldMk cId="1240171864" sldId="284"/>
            <ac:spMk id="32" creationId="{4D63788D-2C54-C25D-42A0-D9C4B81DCB8F}"/>
          </ac:spMkLst>
        </pc:spChg>
        <pc:spChg chg="mod">
          <ac:chgData name="Baez, Diana Nicole" userId="S::diana_baez@baxter.com::4596d9c5-ae58-4615-ab3d-01c6f003df1e" providerId="AD" clId="Web-{D6289677-BD27-1920-9451-77854EC91A64}" dt="2023-09-16T22:15:01.897" v="7" actId="20577"/>
          <ac:spMkLst>
            <pc:docMk/>
            <pc:sldMk cId="1240171864" sldId="284"/>
            <ac:spMk id="38" creationId="{50BA0AF2-B708-78FE-A987-2B7B34C0098B}"/>
          </ac:spMkLst>
        </pc:spChg>
        <pc:picChg chg="add mod">
          <ac:chgData name="Baez, Diana Nicole" userId="S::diana_baez@baxter.com::4596d9c5-ae58-4615-ab3d-01c6f003df1e" providerId="AD" clId="Web-{D6289677-BD27-1920-9451-77854EC91A64}" dt="2023-09-16T22:13:41.441" v="3" actId="1076"/>
          <ac:picMkLst>
            <pc:docMk/>
            <pc:sldMk cId="1240171864" sldId="284"/>
            <ac:picMk id="3" creationId="{6C6D0F3A-0280-E388-8126-3B057995E741}"/>
          </ac:picMkLst>
        </pc:picChg>
      </pc:sldChg>
    </pc:docChg>
  </pc:docChgLst>
  <pc:docChgLst>
    <pc:chgData name="Pascual, Francia" userId="21291611-58ce-46a5-ac91-d2cc4a83fa9e" providerId="ADAL" clId="{2925518A-2420-4E66-A6B1-6BACB9E6789D}"/>
    <pc:docChg chg="undo custSel modSld">
      <pc:chgData name="Pascual, Francia" userId="21291611-58ce-46a5-ac91-d2cc4a83fa9e" providerId="ADAL" clId="{2925518A-2420-4E66-A6B1-6BACB9E6789D}" dt="2023-09-12T14:39:28.330" v="219" actId="1076"/>
      <pc:docMkLst>
        <pc:docMk/>
      </pc:docMkLst>
      <pc:sldChg chg="addSp delSp modSp mod">
        <pc:chgData name="Pascual, Francia" userId="21291611-58ce-46a5-ac91-d2cc4a83fa9e" providerId="ADAL" clId="{2925518A-2420-4E66-A6B1-6BACB9E6789D}" dt="2023-09-12T14:39:28.330" v="219" actId="1076"/>
        <pc:sldMkLst>
          <pc:docMk/>
          <pc:sldMk cId="932626297" sldId="281"/>
        </pc:sldMkLst>
        <pc:spChg chg="add mod">
          <ac:chgData name="Pascual, Francia" userId="21291611-58ce-46a5-ac91-d2cc4a83fa9e" providerId="ADAL" clId="{2925518A-2420-4E66-A6B1-6BACB9E6789D}" dt="2023-09-12T13:20:19.156" v="103" actId="164"/>
          <ac:spMkLst>
            <pc:docMk/>
            <pc:sldMk cId="932626297" sldId="281"/>
            <ac:spMk id="6" creationId="{AF4B4580-BBEE-C7C3-B726-FBD3775C0D30}"/>
          </ac:spMkLst>
        </pc:spChg>
        <pc:spChg chg="add mod ord">
          <ac:chgData name="Pascual, Francia" userId="21291611-58ce-46a5-ac91-d2cc4a83fa9e" providerId="ADAL" clId="{2925518A-2420-4E66-A6B1-6BACB9E6789D}" dt="2023-09-12T13:20:39.258" v="112" actId="164"/>
          <ac:spMkLst>
            <pc:docMk/>
            <pc:sldMk cId="932626297" sldId="281"/>
            <ac:spMk id="8" creationId="{55038260-16CF-D2D6-F607-AD47832BDD80}"/>
          </ac:spMkLst>
        </pc:spChg>
        <pc:spChg chg="mod">
          <ac:chgData name="Pascual, Francia" userId="21291611-58ce-46a5-ac91-d2cc4a83fa9e" providerId="ADAL" clId="{2925518A-2420-4E66-A6B1-6BACB9E6789D}" dt="2023-09-12T13:26:40.129" v="129" actId="113"/>
          <ac:spMkLst>
            <pc:docMk/>
            <pc:sldMk cId="932626297" sldId="281"/>
            <ac:spMk id="14" creationId="{B55A8EBA-1278-55B9-E6D8-C01122EC9ADC}"/>
          </ac:spMkLst>
        </pc:spChg>
        <pc:spChg chg="mod">
          <ac:chgData name="Pascual, Francia" userId="21291611-58ce-46a5-ac91-d2cc4a83fa9e" providerId="ADAL" clId="{2925518A-2420-4E66-A6B1-6BACB9E6789D}" dt="2023-09-12T14:39:20.889" v="218" actId="1076"/>
          <ac:spMkLst>
            <pc:docMk/>
            <pc:sldMk cId="932626297" sldId="281"/>
            <ac:spMk id="16" creationId="{BB12AFF2-CD0A-E244-D703-A49433A426D7}"/>
          </ac:spMkLst>
        </pc:spChg>
        <pc:spChg chg="mod">
          <ac:chgData name="Pascual, Francia" userId="21291611-58ce-46a5-ac91-d2cc4a83fa9e" providerId="ADAL" clId="{2925518A-2420-4E66-A6B1-6BACB9E6789D}" dt="2023-09-12T13:26:37.473" v="128" actId="113"/>
          <ac:spMkLst>
            <pc:docMk/>
            <pc:sldMk cId="932626297" sldId="281"/>
            <ac:spMk id="24" creationId="{AEC2FFEC-950B-5706-3EDD-1EDEEAA3340F}"/>
          </ac:spMkLst>
        </pc:spChg>
        <pc:spChg chg="mod">
          <ac:chgData name="Pascual, Francia" userId="21291611-58ce-46a5-ac91-d2cc4a83fa9e" providerId="ADAL" clId="{2925518A-2420-4E66-A6B1-6BACB9E6789D}" dt="2023-09-12T13:27:21.440" v="143" actId="20577"/>
          <ac:spMkLst>
            <pc:docMk/>
            <pc:sldMk cId="932626297" sldId="281"/>
            <ac:spMk id="28" creationId="{9FECA60B-DE32-AF6E-F0AF-2A1180A288D4}"/>
          </ac:spMkLst>
        </pc:spChg>
        <pc:spChg chg="mod">
          <ac:chgData name="Pascual, Francia" userId="21291611-58ce-46a5-ac91-d2cc4a83fa9e" providerId="ADAL" clId="{2925518A-2420-4E66-A6B1-6BACB9E6789D}" dt="2023-09-12T13:29:01.422" v="206" actId="20577"/>
          <ac:spMkLst>
            <pc:docMk/>
            <pc:sldMk cId="932626297" sldId="281"/>
            <ac:spMk id="29" creationId="{54CF00CB-EB48-657E-3895-D1939C36E963}"/>
          </ac:spMkLst>
        </pc:spChg>
        <pc:spChg chg="mod">
          <ac:chgData name="Pascual, Francia" userId="21291611-58ce-46a5-ac91-d2cc4a83fa9e" providerId="ADAL" clId="{2925518A-2420-4E66-A6B1-6BACB9E6789D}" dt="2023-09-12T14:39:28.330" v="219" actId="1076"/>
          <ac:spMkLst>
            <pc:docMk/>
            <pc:sldMk cId="932626297" sldId="281"/>
            <ac:spMk id="35" creationId="{D901680D-C2FB-527B-B702-B4E0FB132399}"/>
          </ac:spMkLst>
        </pc:spChg>
        <pc:spChg chg="mod">
          <ac:chgData name="Pascual, Francia" userId="21291611-58ce-46a5-ac91-d2cc4a83fa9e" providerId="ADAL" clId="{2925518A-2420-4E66-A6B1-6BACB9E6789D}" dt="2023-09-12T13:19:53.734" v="90" actId="12"/>
          <ac:spMkLst>
            <pc:docMk/>
            <pc:sldMk cId="932626297" sldId="281"/>
            <ac:spMk id="38" creationId="{8C97C6A6-A432-2F88-2A9C-465A700DDF87}"/>
          </ac:spMkLst>
        </pc:spChg>
        <pc:spChg chg="del topLvl">
          <ac:chgData name="Pascual, Francia" userId="21291611-58ce-46a5-ac91-d2cc4a83fa9e" providerId="ADAL" clId="{2925518A-2420-4E66-A6B1-6BACB9E6789D}" dt="2023-09-12T12:38:41.320" v="28" actId="478"/>
          <ac:spMkLst>
            <pc:docMk/>
            <pc:sldMk cId="932626297" sldId="281"/>
            <ac:spMk id="52" creationId="{8678EF51-78B3-A028-F198-1F6C90C62A9F}"/>
          </ac:spMkLst>
        </pc:spChg>
        <pc:grpChg chg="add mod">
          <ac:chgData name="Pascual, Francia" userId="21291611-58ce-46a5-ac91-d2cc4a83fa9e" providerId="ADAL" clId="{2925518A-2420-4E66-A6B1-6BACB9E6789D}" dt="2023-09-12T13:20:39.258" v="112" actId="164"/>
          <ac:grpSpMkLst>
            <pc:docMk/>
            <pc:sldMk cId="932626297" sldId="281"/>
            <ac:grpSpMk id="9" creationId="{FA8535F3-99EE-28F4-ED15-9FD7B3DA9BE7}"/>
          </ac:grpSpMkLst>
        </pc:grpChg>
        <pc:grpChg chg="add mod">
          <ac:chgData name="Pascual, Francia" userId="21291611-58ce-46a5-ac91-d2cc4a83fa9e" providerId="ADAL" clId="{2925518A-2420-4E66-A6B1-6BACB9E6789D}" dt="2023-09-12T13:20:39.258" v="112" actId="164"/>
          <ac:grpSpMkLst>
            <pc:docMk/>
            <pc:sldMk cId="932626297" sldId="281"/>
            <ac:grpSpMk id="12" creationId="{F76FB294-E296-3E13-61AF-B4D61A3D3C83}"/>
          </ac:grpSpMkLst>
        </pc:grpChg>
        <pc:grpChg chg="topLvl">
          <ac:chgData name="Pascual, Francia" userId="21291611-58ce-46a5-ac91-d2cc4a83fa9e" providerId="ADAL" clId="{2925518A-2420-4E66-A6B1-6BACB9E6789D}" dt="2023-09-12T12:38:41.320" v="28" actId="478"/>
          <ac:grpSpMkLst>
            <pc:docMk/>
            <pc:sldMk cId="932626297" sldId="281"/>
            <ac:grpSpMk id="49" creationId="{B0836322-1BC5-AE33-96DB-C54D12641792}"/>
          </ac:grpSpMkLst>
        </pc:grpChg>
        <pc:grpChg chg="del mod">
          <ac:chgData name="Pascual, Francia" userId="21291611-58ce-46a5-ac91-d2cc4a83fa9e" providerId="ADAL" clId="{2925518A-2420-4E66-A6B1-6BACB9E6789D}" dt="2023-09-12T12:38:41.320" v="28" actId="478"/>
          <ac:grpSpMkLst>
            <pc:docMk/>
            <pc:sldMk cId="932626297" sldId="281"/>
            <ac:grpSpMk id="57" creationId="{8D3B05F6-E038-5DC1-75C1-0452AA9DA30E}"/>
          </ac:grpSpMkLst>
        </pc:grpChg>
        <pc:picChg chg="mod">
          <ac:chgData name="Pascual, Francia" userId="21291611-58ce-46a5-ac91-d2cc4a83fa9e" providerId="ADAL" clId="{2925518A-2420-4E66-A6B1-6BACB9E6789D}" dt="2023-09-12T13:20:19.156" v="103" actId="164"/>
          <ac:picMkLst>
            <pc:docMk/>
            <pc:sldMk cId="932626297" sldId="281"/>
            <ac:picMk id="7" creationId="{2FFE5D52-03C1-3C49-C768-D04C5C47A700}"/>
          </ac:picMkLst>
        </pc:picChg>
        <pc:picChg chg="mod modCrop">
          <ac:chgData name="Pascual, Francia" userId="21291611-58ce-46a5-ac91-d2cc4a83fa9e" providerId="ADAL" clId="{2925518A-2420-4E66-A6B1-6BACB9E6789D}" dt="2023-09-12T13:19:17.662" v="88" actId="14100"/>
          <ac:picMkLst>
            <pc:docMk/>
            <pc:sldMk cId="932626297" sldId="281"/>
            <ac:picMk id="10" creationId="{A10F26C9-8A27-7927-CADB-2114EB8C9363}"/>
          </ac:picMkLst>
        </pc:picChg>
        <pc:picChg chg="del mod">
          <ac:chgData name="Pascual, Francia" userId="21291611-58ce-46a5-ac91-d2cc4a83fa9e" providerId="ADAL" clId="{2925518A-2420-4E66-A6B1-6BACB9E6789D}" dt="2023-09-12T14:39:00.073" v="216" actId="478"/>
          <ac:picMkLst>
            <pc:docMk/>
            <pc:sldMk cId="932626297" sldId="281"/>
            <ac:picMk id="13" creationId="{D1F16604-1B9E-3942-1C10-C3FE29A97D25}"/>
          </ac:picMkLst>
        </pc:picChg>
        <pc:picChg chg="mod">
          <ac:chgData name="Pascual, Francia" userId="21291611-58ce-46a5-ac91-d2cc4a83fa9e" providerId="ADAL" clId="{2925518A-2420-4E66-A6B1-6BACB9E6789D}" dt="2023-09-12T12:37:05.474" v="9" actId="1037"/>
          <ac:picMkLst>
            <pc:docMk/>
            <pc:sldMk cId="932626297" sldId="281"/>
            <ac:picMk id="19" creationId="{757F60E5-6C2A-52BF-8493-B43980B4E7B6}"/>
          </ac:picMkLst>
        </pc:picChg>
        <pc:picChg chg="mod">
          <ac:chgData name="Pascual, Francia" userId="21291611-58ce-46a5-ac91-d2cc4a83fa9e" providerId="ADAL" clId="{2925518A-2420-4E66-A6B1-6BACB9E6789D}" dt="2023-09-12T12:37:53.717" v="16" actId="1076"/>
          <ac:picMkLst>
            <pc:docMk/>
            <pc:sldMk cId="932626297" sldId="281"/>
            <ac:picMk id="36" creationId="{60CBCB30-222A-D390-A7B2-B348F6BF583F}"/>
          </ac:picMkLst>
        </pc:picChg>
        <pc:picChg chg="mod modCrop">
          <ac:chgData name="Pascual, Francia" userId="21291611-58ce-46a5-ac91-d2cc4a83fa9e" providerId="ADAL" clId="{2925518A-2420-4E66-A6B1-6BACB9E6789D}" dt="2023-09-12T12:36:33.613" v="8" actId="1076"/>
          <ac:picMkLst>
            <pc:docMk/>
            <pc:sldMk cId="932626297" sldId="281"/>
            <ac:picMk id="51" creationId="{0D105373-60F6-21F1-2207-44A862FC63A6}"/>
          </ac:picMkLst>
        </pc:picChg>
      </pc:sldChg>
    </pc:docChg>
  </pc:docChgLst>
  <pc:docChgLst>
    <pc:chgData name="Pascual, Francia" userId="S::francia_pascual@baxter.com::21291611-58ce-46a5-ac91-d2cc4a83fa9e" providerId="AD" clId="Web-{AA4757B3-EDC3-69B8-B513-A0D506506999}"/>
    <pc:docChg chg="modSld">
      <pc:chgData name="Pascual, Francia" userId="S::francia_pascual@baxter.com::21291611-58ce-46a5-ac91-d2cc4a83fa9e" providerId="AD" clId="Web-{AA4757B3-EDC3-69B8-B513-A0D506506999}" dt="2023-09-12T14:32:25.568" v="21"/>
      <pc:docMkLst>
        <pc:docMk/>
      </pc:docMkLst>
      <pc:sldChg chg="addSp delSp modSp">
        <pc:chgData name="Pascual, Francia" userId="S::francia_pascual@baxter.com::21291611-58ce-46a5-ac91-d2cc4a83fa9e" providerId="AD" clId="Web-{AA4757B3-EDC3-69B8-B513-A0D506506999}" dt="2023-09-12T14:32:25.568" v="21"/>
        <pc:sldMkLst>
          <pc:docMk/>
          <pc:sldMk cId="932626297" sldId="281"/>
        </pc:sldMkLst>
        <pc:spChg chg="topLvl">
          <ac:chgData name="Pascual, Francia" userId="S::francia_pascual@baxter.com::21291611-58ce-46a5-ac91-d2cc4a83fa9e" providerId="AD" clId="Web-{AA4757B3-EDC3-69B8-B513-A0D506506999}" dt="2023-09-12T14:32:02.520" v="17"/>
          <ac:spMkLst>
            <pc:docMk/>
            <pc:sldMk cId="932626297" sldId="281"/>
            <ac:spMk id="2" creationId="{DB8E49C6-DC52-B799-6DB7-4B5FF963A9B9}"/>
          </ac:spMkLst>
        </pc:spChg>
        <pc:spChg chg="topLvl">
          <ac:chgData name="Pascual, Francia" userId="S::francia_pascual@baxter.com::21291611-58ce-46a5-ac91-d2cc4a83fa9e" providerId="AD" clId="Web-{AA4757B3-EDC3-69B8-B513-A0D506506999}" dt="2023-09-12T14:32:19.318" v="20"/>
          <ac:spMkLst>
            <pc:docMk/>
            <pc:sldMk cId="932626297" sldId="281"/>
            <ac:spMk id="4" creationId="{F946A712-C411-722D-5BDE-6169DDF884F0}"/>
          </ac:spMkLst>
        </pc:spChg>
        <pc:spChg chg="mod">
          <ac:chgData name="Pascual, Francia" userId="S::francia_pascual@baxter.com::21291611-58ce-46a5-ac91-d2cc4a83fa9e" providerId="AD" clId="Web-{AA4757B3-EDC3-69B8-B513-A0D506506999}" dt="2023-09-12T14:30:51.299" v="8" actId="20577"/>
          <ac:spMkLst>
            <pc:docMk/>
            <pc:sldMk cId="932626297" sldId="281"/>
            <ac:spMk id="14" creationId="{B55A8EBA-1278-55B9-E6D8-C01122EC9ADC}"/>
          </ac:spMkLst>
        </pc:spChg>
        <pc:spChg chg="mod">
          <ac:chgData name="Pascual, Francia" userId="S::francia_pascual@baxter.com::21291611-58ce-46a5-ac91-d2cc4a83fa9e" providerId="AD" clId="Web-{AA4757B3-EDC3-69B8-B513-A0D506506999}" dt="2023-09-12T14:30:25.986" v="1" actId="20577"/>
          <ac:spMkLst>
            <pc:docMk/>
            <pc:sldMk cId="932626297" sldId="281"/>
            <ac:spMk id="24" creationId="{AEC2FFEC-950B-5706-3EDD-1EDEEAA3340F}"/>
          </ac:spMkLst>
        </pc:spChg>
        <pc:spChg chg="mod">
          <ac:chgData name="Pascual, Francia" userId="S::francia_pascual@baxter.com::21291611-58ce-46a5-ac91-d2cc4a83fa9e" providerId="AD" clId="Web-{AA4757B3-EDC3-69B8-B513-A0D506506999}" dt="2023-09-12T14:31:06.565" v="12" actId="20577"/>
          <ac:spMkLst>
            <pc:docMk/>
            <pc:sldMk cId="932626297" sldId="281"/>
            <ac:spMk id="29" creationId="{54CF00CB-EB48-657E-3895-D1939C36E963}"/>
          </ac:spMkLst>
        </pc:spChg>
        <pc:spChg chg="mod">
          <ac:chgData name="Pascual, Francia" userId="S::francia_pascual@baxter.com::21291611-58ce-46a5-ac91-d2cc4a83fa9e" providerId="AD" clId="Web-{AA4757B3-EDC3-69B8-B513-A0D506506999}" dt="2023-09-12T14:31:42.520" v="14" actId="1076"/>
          <ac:spMkLst>
            <pc:docMk/>
            <pc:sldMk cId="932626297" sldId="281"/>
            <ac:spMk id="35" creationId="{D901680D-C2FB-527B-B702-B4E0FB132399}"/>
          </ac:spMkLst>
        </pc:spChg>
        <pc:grpChg chg="add del">
          <ac:chgData name="Pascual, Francia" userId="S::francia_pascual@baxter.com::21291611-58ce-46a5-ac91-d2cc4a83fa9e" providerId="AD" clId="Web-{AA4757B3-EDC3-69B8-B513-A0D506506999}" dt="2023-09-12T14:32:02.520" v="17"/>
          <ac:grpSpMkLst>
            <pc:docMk/>
            <pc:sldMk cId="932626297" sldId="281"/>
            <ac:grpSpMk id="15" creationId="{B0DC3004-CBAD-E6E6-2783-C099199CA171}"/>
          </ac:grpSpMkLst>
        </pc:grpChg>
        <pc:grpChg chg="add del">
          <ac:chgData name="Pascual, Francia" userId="S::francia_pascual@baxter.com::21291611-58ce-46a5-ac91-d2cc4a83fa9e" providerId="AD" clId="Web-{AA4757B3-EDC3-69B8-B513-A0D506506999}" dt="2023-09-12T14:32:19.318" v="20"/>
          <ac:grpSpMkLst>
            <pc:docMk/>
            <pc:sldMk cId="932626297" sldId="281"/>
            <ac:grpSpMk id="17" creationId="{871980C8-DADC-D8CC-FD21-A5CEFCCC0355}"/>
          </ac:grpSpMkLst>
        </pc:grpChg>
        <pc:grpChg chg="add">
          <ac:chgData name="Pascual, Francia" userId="S::francia_pascual@baxter.com::21291611-58ce-46a5-ac91-d2cc4a83fa9e" providerId="AD" clId="Web-{AA4757B3-EDC3-69B8-B513-A0D506506999}" dt="2023-09-12T14:32:25.568" v="21"/>
          <ac:grpSpMkLst>
            <pc:docMk/>
            <pc:sldMk cId="932626297" sldId="281"/>
            <ac:grpSpMk id="18" creationId="{EB51973E-5F4E-CBE8-F858-846C29E2F200}"/>
          </ac:grpSpMkLst>
        </pc:grpChg>
        <pc:picChg chg="add mod">
          <ac:chgData name="Pascual, Francia" userId="S::francia_pascual@baxter.com::21291611-58ce-46a5-ac91-d2cc4a83fa9e" providerId="AD" clId="Web-{AA4757B3-EDC3-69B8-B513-A0D506506999}" dt="2023-09-12T14:32:04.364" v="18" actId="1076"/>
          <ac:picMkLst>
            <pc:docMk/>
            <pc:sldMk cId="932626297" sldId="281"/>
            <ac:picMk id="13" creationId="{D1F16604-1B9E-3942-1C10-C3FE29A97D25}"/>
          </ac:picMkLst>
        </pc:picChg>
        <pc:picChg chg="topLvl">
          <ac:chgData name="Pascual, Francia" userId="S::francia_pascual@baxter.com::21291611-58ce-46a5-ac91-d2cc4a83fa9e" providerId="AD" clId="Web-{AA4757B3-EDC3-69B8-B513-A0D506506999}" dt="2023-09-12T14:32:19.318" v="20"/>
          <ac:picMkLst>
            <pc:docMk/>
            <pc:sldMk cId="932626297" sldId="281"/>
            <ac:picMk id="40" creationId="{C4A5D560-50B0-DC87-23DD-694AA671930F}"/>
          </ac:picMkLst>
        </pc:picChg>
        <pc:picChg chg="topLvl">
          <ac:chgData name="Pascual, Francia" userId="S::francia_pascual@baxter.com::21291611-58ce-46a5-ac91-d2cc4a83fa9e" providerId="AD" clId="Web-{AA4757B3-EDC3-69B8-B513-A0D506506999}" dt="2023-09-12T14:32:02.520" v="17"/>
          <ac:picMkLst>
            <pc:docMk/>
            <pc:sldMk cId="932626297" sldId="281"/>
            <ac:picMk id="55" creationId="{B2064F1B-ED47-07CA-0F80-772599F65435}"/>
          </ac:picMkLst>
        </pc:picChg>
      </pc:sldChg>
    </pc:docChg>
  </pc:docChgLst>
  <pc:docChgLst>
    <pc:chgData name="Baez, Diana Nicole" userId="S::diana_baez@baxter.com::4596d9c5-ae58-4615-ab3d-01c6f003df1e" providerId="AD" clId="Web-{87833651-98F7-E466-5059-C7B7DE2C52A8}"/>
    <pc:docChg chg="modSld">
      <pc:chgData name="Baez, Diana Nicole" userId="S::diana_baez@baxter.com::4596d9c5-ae58-4615-ab3d-01c6f003df1e" providerId="AD" clId="Web-{87833651-98F7-E466-5059-C7B7DE2C52A8}" dt="2023-09-16T21:46:22.984" v="6" actId="1076"/>
      <pc:docMkLst>
        <pc:docMk/>
      </pc:docMkLst>
      <pc:sldChg chg="modSp">
        <pc:chgData name="Baez, Diana Nicole" userId="S::diana_baez@baxter.com::4596d9c5-ae58-4615-ab3d-01c6f003df1e" providerId="AD" clId="Web-{87833651-98F7-E466-5059-C7B7DE2C52A8}" dt="2023-09-16T21:46:22.984" v="6" actId="1076"/>
        <pc:sldMkLst>
          <pc:docMk/>
          <pc:sldMk cId="1049247181" sldId="258"/>
        </pc:sldMkLst>
        <pc:spChg chg="mod">
          <ac:chgData name="Baez, Diana Nicole" userId="S::diana_baez@baxter.com::4596d9c5-ae58-4615-ab3d-01c6f003df1e" providerId="AD" clId="Web-{87833651-98F7-E466-5059-C7B7DE2C52A8}" dt="2023-09-16T21:46:22.984" v="6" actId="1076"/>
          <ac:spMkLst>
            <pc:docMk/>
            <pc:sldMk cId="1049247181" sldId="258"/>
            <ac:spMk id="5" creationId="{EC4D10EC-AF19-3C09-1CC4-D7307FE4531F}"/>
          </ac:spMkLst>
        </pc:spChg>
      </pc:sldChg>
      <pc:sldChg chg="modSp">
        <pc:chgData name="Baez, Diana Nicole" userId="S::diana_baez@baxter.com::4596d9c5-ae58-4615-ab3d-01c6f003df1e" providerId="AD" clId="Web-{87833651-98F7-E466-5059-C7B7DE2C52A8}" dt="2023-09-16T21:45:43.264" v="2" actId="1076"/>
        <pc:sldMkLst>
          <pc:docMk/>
          <pc:sldMk cId="823135353" sldId="260"/>
        </pc:sldMkLst>
        <pc:spChg chg="mod">
          <ac:chgData name="Baez, Diana Nicole" userId="S::diana_baez@baxter.com::4596d9c5-ae58-4615-ab3d-01c6f003df1e" providerId="AD" clId="Web-{87833651-98F7-E466-5059-C7B7DE2C52A8}" dt="2023-09-16T21:45:43.264" v="2" actId="1076"/>
          <ac:spMkLst>
            <pc:docMk/>
            <pc:sldMk cId="823135353" sldId="260"/>
            <ac:spMk id="12" creationId="{9764639A-4BFE-0C68-68B2-CF218ED50C54}"/>
          </ac:spMkLst>
        </pc:spChg>
      </pc:sldChg>
      <pc:sldChg chg="modSp">
        <pc:chgData name="Baez, Diana Nicole" userId="S::diana_baez@baxter.com::4596d9c5-ae58-4615-ab3d-01c6f003df1e" providerId="AD" clId="Web-{87833651-98F7-E466-5059-C7B7DE2C52A8}" dt="2023-09-16T21:45:29.654" v="1" actId="1076"/>
        <pc:sldMkLst>
          <pc:docMk/>
          <pc:sldMk cId="1734880967" sldId="277"/>
        </pc:sldMkLst>
        <pc:spChg chg="mod">
          <ac:chgData name="Baez, Diana Nicole" userId="S::diana_baez@baxter.com::4596d9c5-ae58-4615-ab3d-01c6f003df1e" providerId="AD" clId="Web-{87833651-98F7-E466-5059-C7B7DE2C52A8}" dt="2023-09-16T21:45:29.654" v="1" actId="1076"/>
          <ac:spMkLst>
            <pc:docMk/>
            <pc:sldMk cId="1734880967" sldId="277"/>
            <ac:spMk id="3" creationId="{0725EFCA-A0A1-B969-4277-346B24D0FDF9}"/>
          </ac:spMkLst>
        </pc:spChg>
      </pc:sldChg>
      <pc:sldChg chg="modSp">
        <pc:chgData name="Baez, Diana Nicole" userId="S::diana_baez@baxter.com::4596d9c5-ae58-4615-ab3d-01c6f003df1e" providerId="AD" clId="Web-{87833651-98F7-E466-5059-C7B7DE2C52A8}" dt="2023-09-16T21:46:02.608" v="5" actId="1076"/>
        <pc:sldMkLst>
          <pc:docMk/>
          <pc:sldMk cId="4225303261" sldId="279"/>
        </pc:sldMkLst>
        <pc:picChg chg="mod">
          <ac:chgData name="Baez, Diana Nicole" userId="S::diana_baez@baxter.com::4596d9c5-ae58-4615-ab3d-01c6f003df1e" providerId="AD" clId="Web-{87833651-98F7-E466-5059-C7B7DE2C52A8}" dt="2023-09-16T21:46:02.608" v="5" actId="1076"/>
          <ac:picMkLst>
            <pc:docMk/>
            <pc:sldMk cId="4225303261" sldId="279"/>
            <ac:picMk id="17" creationId="{8464A18D-CD59-A9EB-B842-AF026F339932}"/>
          </ac:picMkLst>
        </pc:picChg>
      </pc:sldChg>
    </pc:docChg>
  </pc:docChgLst>
  <pc:docChgLst>
    <pc:chgData name="Torres, Michelle" userId="cfe00234-be9a-4186-b064-f48f9b482094" providerId="ADAL" clId="{4C5D3BAE-F074-46D3-ACB3-D8444B83A1FE}"/>
    <pc:docChg chg="undo custSel modSld">
      <pc:chgData name="Torres, Michelle" userId="cfe00234-be9a-4186-b064-f48f9b482094" providerId="ADAL" clId="{4C5D3BAE-F074-46D3-ACB3-D8444B83A1FE}" dt="2023-09-07T16:01:28.388" v="687" actId="20577"/>
      <pc:docMkLst>
        <pc:docMk/>
      </pc:docMkLst>
      <pc:sldChg chg="addSp delSp modSp mod">
        <pc:chgData name="Torres, Michelle" userId="cfe00234-be9a-4186-b064-f48f9b482094" providerId="ADAL" clId="{4C5D3BAE-F074-46D3-ACB3-D8444B83A1FE}" dt="2023-09-07T16:01:28.388" v="687" actId="20577"/>
        <pc:sldMkLst>
          <pc:docMk/>
          <pc:sldMk cId="4025794301" sldId="264"/>
        </pc:sldMkLst>
        <pc:spChg chg="mod">
          <ac:chgData name="Torres, Michelle" userId="cfe00234-be9a-4186-b064-f48f9b482094" providerId="ADAL" clId="{4C5D3BAE-F074-46D3-ACB3-D8444B83A1FE}" dt="2023-09-07T15:57:03.311" v="673" actId="208"/>
          <ac:spMkLst>
            <pc:docMk/>
            <pc:sldMk cId="4025794301" sldId="264"/>
            <ac:spMk id="3" creationId="{492C51DC-BE85-88A6-58DB-16D2C40F21F7}"/>
          </ac:spMkLst>
        </pc:spChg>
        <pc:spChg chg="mod">
          <ac:chgData name="Torres, Michelle" userId="cfe00234-be9a-4186-b064-f48f9b482094" providerId="ADAL" clId="{4C5D3BAE-F074-46D3-ACB3-D8444B83A1FE}" dt="2023-09-07T15:58:06.418" v="684" actId="20577"/>
          <ac:spMkLst>
            <pc:docMk/>
            <pc:sldMk cId="4025794301" sldId="264"/>
            <ac:spMk id="4" creationId="{91B75FE4-FC13-1182-83D8-63A473C8C39A}"/>
          </ac:spMkLst>
        </pc:spChg>
        <pc:spChg chg="del mod">
          <ac:chgData name="Torres, Michelle" userId="cfe00234-be9a-4186-b064-f48f9b482094" providerId="ADAL" clId="{4C5D3BAE-F074-46D3-ACB3-D8444B83A1FE}" dt="2023-09-07T15:20:17.466" v="262" actId="478"/>
          <ac:spMkLst>
            <pc:docMk/>
            <pc:sldMk cId="4025794301" sldId="264"/>
            <ac:spMk id="5" creationId="{1F7CE788-0B52-85E0-DE54-B7EE8955B846}"/>
          </ac:spMkLst>
        </pc:spChg>
        <pc:spChg chg="add mod">
          <ac:chgData name="Torres, Michelle" userId="cfe00234-be9a-4186-b064-f48f9b482094" providerId="ADAL" clId="{4C5D3BAE-F074-46D3-ACB3-D8444B83A1FE}" dt="2023-09-07T16:01:28.388" v="687" actId="20577"/>
          <ac:spMkLst>
            <pc:docMk/>
            <pc:sldMk cId="4025794301" sldId="264"/>
            <ac:spMk id="6" creationId="{0E2B7811-A213-6A57-A8D5-2C0F34AC96C3}"/>
          </ac:spMkLst>
        </pc:spChg>
        <pc:spChg chg="add del mod">
          <ac:chgData name="Torres, Michelle" userId="cfe00234-be9a-4186-b064-f48f9b482094" providerId="ADAL" clId="{4C5D3BAE-F074-46D3-ACB3-D8444B83A1FE}" dt="2023-09-07T15:27:12.975" v="315" actId="478"/>
          <ac:spMkLst>
            <pc:docMk/>
            <pc:sldMk cId="4025794301" sldId="264"/>
            <ac:spMk id="7" creationId="{7412F136-56B3-3F05-CF95-7ED976E64B8F}"/>
          </ac:spMkLst>
        </pc:spChg>
        <pc:spChg chg="del">
          <ac:chgData name="Torres, Michelle" userId="cfe00234-be9a-4186-b064-f48f9b482094" providerId="ADAL" clId="{4C5D3BAE-F074-46D3-ACB3-D8444B83A1FE}" dt="2023-09-07T15:24:35.275" v="286" actId="478"/>
          <ac:spMkLst>
            <pc:docMk/>
            <pc:sldMk cId="4025794301" sldId="264"/>
            <ac:spMk id="9" creationId="{58836A52-7E1C-A019-C358-2E54B050FFFB}"/>
          </ac:spMkLst>
        </pc:spChg>
        <pc:spChg chg="del">
          <ac:chgData name="Torres, Michelle" userId="cfe00234-be9a-4186-b064-f48f9b482094" providerId="ADAL" clId="{4C5D3BAE-F074-46D3-ACB3-D8444B83A1FE}" dt="2023-09-07T15:24:35.783" v="287" actId="478"/>
          <ac:spMkLst>
            <pc:docMk/>
            <pc:sldMk cId="4025794301" sldId="264"/>
            <ac:spMk id="10" creationId="{C2BC234B-27BB-EF16-A579-333A4E8F7EBA}"/>
          </ac:spMkLst>
        </pc:spChg>
        <pc:spChg chg="del">
          <ac:chgData name="Torres, Michelle" userId="cfe00234-be9a-4186-b064-f48f9b482094" providerId="ADAL" clId="{4C5D3BAE-F074-46D3-ACB3-D8444B83A1FE}" dt="2023-09-07T15:24:36.301" v="288" actId="478"/>
          <ac:spMkLst>
            <pc:docMk/>
            <pc:sldMk cId="4025794301" sldId="264"/>
            <ac:spMk id="11" creationId="{F82C67E9-D9CA-2E69-56E9-DEBD7426A59E}"/>
          </ac:spMkLst>
        </pc:spChg>
        <pc:spChg chg="del">
          <ac:chgData name="Torres, Michelle" userId="cfe00234-be9a-4186-b064-f48f9b482094" providerId="ADAL" clId="{4C5D3BAE-F074-46D3-ACB3-D8444B83A1FE}" dt="2023-09-07T15:24:38.252" v="289" actId="478"/>
          <ac:spMkLst>
            <pc:docMk/>
            <pc:sldMk cId="4025794301" sldId="264"/>
            <ac:spMk id="12" creationId="{34AED092-CB22-6D8D-54EE-F7FC8D8D1626}"/>
          </ac:spMkLst>
        </pc:spChg>
        <pc:spChg chg="del">
          <ac:chgData name="Torres, Michelle" userId="cfe00234-be9a-4186-b064-f48f9b482094" providerId="ADAL" clId="{4C5D3BAE-F074-46D3-ACB3-D8444B83A1FE}" dt="2023-09-07T15:24:38.769" v="290" actId="478"/>
          <ac:spMkLst>
            <pc:docMk/>
            <pc:sldMk cId="4025794301" sldId="264"/>
            <ac:spMk id="13" creationId="{D69E072E-D003-D45D-00BE-9E0F8A56772A}"/>
          </ac:spMkLst>
        </pc:spChg>
        <pc:spChg chg="add del">
          <ac:chgData name="Torres, Michelle" userId="cfe00234-be9a-4186-b064-f48f9b482094" providerId="ADAL" clId="{4C5D3BAE-F074-46D3-ACB3-D8444B83A1FE}" dt="2023-09-07T15:25:34.931" v="299" actId="478"/>
          <ac:spMkLst>
            <pc:docMk/>
            <pc:sldMk cId="4025794301" sldId="264"/>
            <ac:spMk id="14" creationId="{D14537BB-3CFB-37CC-7DB0-D1787D57D98A}"/>
          </ac:spMkLst>
        </pc:spChg>
        <pc:spChg chg="add del mod">
          <ac:chgData name="Torres, Michelle" userId="cfe00234-be9a-4186-b064-f48f9b482094" providerId="ADAL" clId="{4C5D3BAE-F074-46D3-ACB3-D8444B83A1FE}" dt="2023-09-07T15:27:10.809" v="314" actId="478"/>
          <ac:spMkLst>
            <pc:docMk/>
            <pc:sldMk cId="4025794301" sldId="264"/>
            <ac:spMk id="15" creationId="{CB98AABE-5486-2784-F53B-2DD7DA051121}"/>
          </ac:spMkLst>
        </pc:spChg>
        <pc:spChg chg="add del mod">
          <ac:chgData name="Torres, Michelle" userId="cfe00234-be9a-4186-b064-f48f9b482094" providerId="ADAL" clId="{4C5D3BAE-F074-46D3-ACB3-D8444B83A1FE}" dt="2023-09-07T15:27:19.436" v="318" actId="478"/>
          <ac:spMkLst>
            <pc:docMk/>
            <pc:sldMk cId="4025794301" sldId="264"/>
            <ac:spMk id="17" creationId="{649B3D35-609A-DE0A-B4CD-702F0779E9E7}"/>
          </ac:spMkLst>
        </pc:spChg>
        <pc:spChg chg="del">
          <ac:chgData name="Torres, Michelle" userId="cfe00234-be9a-4186-b064-f48f9b482094" providerId="ADAL" clId="{4C5D3BAE-F074-46D3-ACB3-D8444B83A1FE}" dt="2023-09-07T15:20:05.857" v="259" actId="478"/>
          <ac:spMkLst>
            <pc:docMk/>
            <pc:sldMk cId="4025794301" sldId="264"/>
            <ac:spMk id="20" creationId="{647E5599-DE79-50A6-DB6B-8EEF81CD6013}"/>
          </ac:spMkLst>
        </pc:spChg>
        <pc:spChg chg="del">
          <ac:chgData name="Torres, Michelle" userId="cfe00234-be9a-4186-b064-f48f9b482094" providerId="ADAL" clId="{4C5D3BAE-F074-46D3-ACB3-D8444B83A1FE}" dt="2023-09-07T15:20:10.113" v="260" actId="478"/>
          <ac:spMkLst>
            <pc:docMk/>
            <pc:sldMk cId="4025794301" sldId="264"/>
            <ac:spMk id="21" creationId="{781AAA1F-D39F-BCB3-A73F-CA40902C0195}"/>
          </ac:spMkLst>
        </pc:spChg>
        <pc:spChg chg="del">
          <ac:chgData name="Torres, Michelle" userId="cfe00234-be9a-4186-b064-f48f9b482094" providerId="ADAL" clId="{4C5D3BAE-F074-46D3-ACB3-D8444B83A1FE}" dt="2023-09-07T15:32:41.360" v="353" actId="478"/>
          <ac:spMkLst>
            <pc:docMk/>
            <pc:sldMk cId="4025794301" sldId="264"/>
            <ac:spMk id="22" creationId="{DBC73D4A-996B-AC70-2D5F-EC26A0F640F7}"/>
          </ac:spMkLst>
        </pc:spChg>
        <pc:spChg chg="add del mod">
          <ac:chgData name="Torres, Michelle" userId="cfe00234-be9a-4186-b064-f48f9b482094" providerId="ADAL" clId="{4C5D3BAE-F074-46D3-ACB3-D8444B83A1FE}" dt="2023-09-07T15:27:22.685" v="320" actId="478"/>
          <ac:spMkLst>
            <pc:docMk/>
            <pc:sldMk cId="4025794301" sldId="264"/>
            <ac:spMk id="23" creationId="{F5B15B7E-86CD-AC48-EC13-762907BF91AE}"/>
          </ac:spMkLst>
        </pc:spChg>
        <pc:spChg chg="add del mod">
          <ac:chgData name="Torres, Michelle" userId="cfe00234-be9a-4186-b064-f48f9b482094" providerId="ADAL" clId="{4C5D3BAE-F074-46D3-ACB3-D8444B83A1FE}" dt="2023-09-07T15:27:21.031" v="319" actId="478"/>
          <ac:spMkLst>
            <pc:docMk/>
            <pc:sldMk cId="4025794301" sldId="264"/>
            <ac:spMk id="24" creationId="{9951683B-C020-7674-93A8-3D9C93F7719B}"/>
          </ac:spMkLst>
        </pc:spChg>
        <pc:spChg chg="add mod">
          <ac:chgData name="Torres, Michelle" userId="cfe00234-be9a-4186-b064-f48f9b482094" providerId="ADAL" clId="{4C5D3BAE-F074-46D3-ACB3-D8444B83A1FE}" dt="2023-09-07T15:51:04.507" v="608" actId="404"/>
          <ac:spMkLst>
            <pc:docMk/>
            <pc:sldMk cId="4025794301" sldId="264"/>
            <ac:spMk id="25" creationId="{F78896A3-6F2D-7C35-8752-B6DE79A087EA}"/>
          </ac:spMkLst>
        </pc:spChg>
        <pc:spChg chg="mod">
          <ac:chgData name="Torres, Michelle" userId="cfe00234-be9a-4186-b064-f48f9b482094" providerId="ADAL" clId="{4C5D3BAE-F074-46D3-ACB3-D8444B83A1FE}" dt="2023-09-07T15:27:17.220" v="316"/>
          <ac:spMkLst>
            <pc:docMk/>
            <pc:sldMk cId="4025794301" sldId="264"/>
            <ac:spMk id="28" creationId="{8D2C46BD-0485-A200-0712-7B7BB175EF7D}"/>
          </ac:spMkLst>
        </pc:spChg>
        <pc:spChg chg="mod">
          <ac:chgData name="Torres, Michelle" userId="cfe00234-be9a-4186-b064-f48f9b482094" providerId="ADAL" clId="{4C5D3BAE-F074-46D3-ACB3-D8444B83A1FE}" dt="2023-09-07T15:51:13.386" v="612" actId="403"/>
          <ac:spMkLst>
            <pc:docMk/>
            <pc:sldMk cId="4025794301" sldId="264"/>
            <ac:spMk id="29" creationId="{11113346-E81A-B765-BC81-828F97E918D7}"/>
          </ac:spMkLst>
        </pc:spChg>
        <pc:spChg chg="mod">
          <ac:chgData name="Torres, Michelle" userId="cfe00234-be9a-4186-b064-f48f9b482094" providerId="ADAL" clId="{4C5D3BAE-F074-46D3-ACB3-D8444B83A1FE}" dt="2023-09-07T15:27:17.418" v="317"/>
          <ac:spMkLst>
            <pc:docMk/>
            <pc:sldMk cId="4025794301" sldId="264"/>
            <ac:spMk id="31" creationId="{00BF13DD-772F-63B6-84AB-AAF5C45CAF84}"/>
          </ac:spMkLst>
        </pc:spChg>
        <pc:spChg chg="mod">
          <ac:chgData name="Torres, Michelle" userId="cfe00234-be9a-4186-b064-f48f9b482094" providerId="ADAL" clId="{4C5D3BAE-F074-46D3-ACB3-D8444B83A1FE}" dt="2023-09-07T15:51:07.416" v="609" actId="403"/>
          <ac:spMkLst>
            <pc:docMk/>
            <pc:sldMk cId="4025794301" sldId="264"/>
            <ac:spMk id="32" creationId="{01F3CAEC-213C-AF1E-17D0-81920E6536C2}"/>
          </ac:spMkLst>
        </pc:spChg>
        <pc:spChg chg="mod">
          <ac:chgData name="Torres, Michelle" userId="cfe00234-be9a-4186-b064-f48f9b482094" providerId="ADAL" clId="{4C5D3BAE-F074-46D3-ACB3-D8444B83A1FE}" dt="2023-09-07T15:27:31.813" v="323"/>
          <ac:spMkLst>
            <pc:docMk/>
            <pc:sldMk cId="4025794301" sldId="264"/>
            <ac:spMk id="34" creationId="{C4141AA0-648F-B34E-F3E0-4CD5C0D39A72}"/>
          </ac:spMkLst>
        </pc:spChg>
        <pc:spChg chg="mod">
          <ac:chgData name="Torres, Michelle" userId="cfe00234-be9a-4186-b064-f48f9b482094" providerId="ADAL" clId="{4C5D3BAE-F074-46D3-ACB3-D8444B83A1FE}" dt="2023-09-07T15:51:16.297" v="613" actId="403"/>
          <ac:spMkLst>
            <pc:docMk/>
            <pc:sldMk cId="4025794301" sldId="264"/>
            <ac:spMk id="35" creationId="{B0F50484-0CDC-3B15-BEDE-E556364B87AB}"/>
          </ac:spMkLst>
        </pc:spChg>
        <pc:grpChg chg="add mod">
          <ac:chgData name="Torres, Michelle" userId="cfe00234-be9a-4186-b064-f48f9b482094" providerId="ADAL" clId="{4C5D3BAE-F074-46D3-ACB3-D8444B83A1FE}" dt="2023-09-07T15:41:26.522" v="434" actId="164"/>
          <ac:grpSpMkLst>
            <pc:docMk/>
            <pc:sldMk cId="4025794301" sldId="264"/>
            <ac:grpSpMk id="26" creationId="{F8D669EB-9478-6C03-4836-E97293A09C1A}"/>
          </ac:grpSpMkLst>
        </pc:grpChg>
        <pc:grpChg chg="add mod">
          <ac:chgData name="Torres, Michelle" userId="cfe00234-be9a-4186-b064-f48f9b482094" providerId="ADAL" clId="{4C5D3BAE-F074-46D3-ACB3-D8444B83A1FE}" dt="2023-09-07T15:41:26.522" v="434" actId="164"/>
          <ac:grpSpMkLst>
            <pc:docMk/>
            <pc:sldMk cId="4025794301" sldId="264"/>
            <ac:grpSpMk id="27" creationId="{EC54F938-2767-1B4E-ABC0-9F560CFB17F6}"/>
          </ac:grpSpMkLst>
        </pc:grpChg>
        <pc:grpChg chg="add mod">
          <ac:chgData name="Torres, Michelle" userId="cfe00234-be9a-4186-b064-f48f9b482094" providerId="ADAL" clId="{4C5D3BAE-F074-46D3-ACB3-D8444B83A1FE}" dt="2023-09-07T15:41:26.522" v="434" actId="164"/>
          <ac:grpSpMkLst>
            <pc:docMk/>
            <pc:sldMk cId="4025794301" sldId="264"/>
            <ac:grpSpMk id="30" creationId="{353593A5-442E-ED74-1F24-72DDFA76DB2E}"/>
          </ac:grpSpMkLst>
        </pc:grpChg>
        <pc:grpChg chg="add mod">
          <ac:chgData name="Torres, Michelle" userId="cfe00234-be9a-4186-b064-f48f9b482094" providerId="ADAL" clId="{4C5D3BAE-F074-46D3-ACB3-D8444B83A1FE}" dt="2023-09-07T15:41:26.522" v="434" actId="164"/>
          <ac:grpSpMkLst>
            <pc:docMk/>
            <pc:sldMk cId="4025794301" sldId="264"/>
            <ac:grpSpMk id="33" creationId="{CF459223-D76E-48AD-F6D7-97A1DF673E0B}"/>
          </ac:grpSpMkLst>
        </pc:grpChg>
        <pc:grpChg chg="add mod">
          <ac:chgData name="Torres, Michelle" userId="cfe00234-be9a-4186-b064-f48f9b482094" providerId="ADAL" clId="{4C5D3BAE-F074-46D3-ACB3-D8444B83A1FE}" dt="2023-09-07T15:40:47.782" v="427" actId="1076"/>
          <ac:grpSpMkLst>
            <pc:docMk/>
            <pc:sldMk cId="4025794301" sldId="264"/>
            <ac:grpSpMk id="36" creationId="{78E7A6F4-82E4-2A03-E6C2-2FAB24B9D8C0}"/>
          </ac:grpSpMkLst>
        </pc:grpChg>
        <pc:grpChg chg="add mod">
          <ac:chgData name="Torres, Michelle" userId="cfe00234-be9a-4186-b064-f48f9b482094" providerId="ADAL" clId="{4C5D3BAE-F074-46D3-ACB3-D8444B83A1FE}" dt="2023-09-07T15:58:12.574" v="685" actId="1076"/>
          <ac:grpSpMkLst>
            <pc:docMk/>
            <pc:sldMk cId="4025794301" sldId="264"/>
            <ac:grpSpMk id="37" creationId="{932D1E9C-0FCE-558F-52AB-D8B79D54D686}"/>
          </ac:grpSpMkLst>
        </pc:grpChg>
        <pc:picChg chg="add del mod">
          <ac:chgData name="Torres, Michelle" userId="cfe00234-be9a-4186-b064-f48f9b482094" providerId="ADAL" clId="{4C5D3BAE-F074-46D3-ACB3-D8444B83A1FE}" dt="2023-09-07T15:57:03.311" v="673" actId="208"/>
          <ac:picMkLst>
            <pc:docMk/>
            <pc:sldMk cId="4025794301" sldId="264"/>
            <ac:picMk id="2" creationId="{BFC89210-1B4B-25A1-57B2-993BEB8E64CE}"/>
          </ac:picMkLst>
        </pc:picChg>
        <pc:picChg chg="del">
          <ac:chgData name="Torres, Michelle" userId="cfe00234-be9a-4186-b064-f48f9b482094" providerId="ADAL" clId="{4C5D3BAE-F074-46D3-ACB3-D8444B83A1FE}" dt="2023-09-07T15:32:34.584" v="351" actId="478"/>
          <ac:picMkLst>
            <pc:docMk/>
            <pc:sldMk cId="4025794301" sldId="264"/>
            <ac:picMk id="8" creationId="{771AEAEC-9646-7241-5804-9DDA0138A2C9}"/>
          </ac:picMkLst>
        </pc:picChg>
        <pc:picChg chg="mod">
          <ac:chgData name="Torres, Michelle" userId="cfe00234-be9a-4186-b064-f48f9b482094" providerId="ADAL" clId="{4C5D3BAE-F074-46D3-ACB3-D8444B83A1FE}" dt="2023-09-07T15:57:37.297" v="677" actId="1076"/>
          <ac:picMkLst>
            <pc:docMk/>
            <pc:sldMk cId="4025794301" sldId="264"/>
            <ac:picMk id="16" creationId="{92CECA8C-3DD6-7A89-9541-930FA850641A}"/>
          </ac:picMkLst>
        </pc:picChg>
        <pc:picChg chg="del">
          <ac:chgData name="Torres, Michelle" userId="cfe00234-be9a-4186-b064-f48f9b482094" providerId="ADAL" clId="{4C5D3BAE-F074-46D3-ACB3-D8444B83A1FE}" dt="2023-09-07T15:20:00.513" v="258" actId="478"/>
          <ac:picMkLst>
            <pc:docMk/>
            <pc:sldMk cId="4025794301" sldId="264"/>
            <ac:picMk id="18" creationId="{108480E1-DDF2-EFC2-8D3D-16AE5221249F}"/>
          </ac:picMkLst>
        </pc:picChg>
        <pc:picChg chg="del">
          <ac:chgData name="Torres, Michelle" userId="cfe00234-be9a-4186-b064-f48f9b482094" providerId="ADAL" clId="{4C5D3BAE-F074-46D3-ACB3-D8444B83A1FE}" dt="2023-09-07T15:32:38.918" v="352" actId="478"/>
          <ac:picMkLst>
            <pc:docMk/>
            <pc:sldMk cId="4025794301" sldId="264"/>
            <ac:picMk id="19" creationId="{665B108D-7609-E91E-4A74-4F2674742E03}"/>
          </ac:picMkLst>
        </pc:picChg>
      </pc:sldChg>
    </pc:docChg>
  </pc:docChgLst>
  <pc:docChgLst>
    <pc:chgData name="Torres, Michelle" userId="S::michelle_torres@baxter.com::cfe00234-be9a-4186-b064-f48f9b482094" providerId="AD" clId="Web-{748284A3-F58E-E2A6-03A8-093CB6B0314B}"/>
    <pc:docChg chg="modSld">
      <pc:chgData name="Torres, Michelle" userId="S::michelle_torres@baxter.com::cfe00234-be9a-4186-b064-f48f9b482094" providerId="AD" clId="Web-{748284A3-F58E-E2A6-03A8-093CB6B0314B}" dt="2023-09-14T12:48:35.334" v="244" actId="14100"/>
      <pc:docMkLst>
        <pc:docMk/>
      </pc:docMkLst>
      <pc:sldChg chg="addSp modSp">
        <pc:chgData name="Torres, Michelle" userId="S::michelle_torres@baxter.com::cfe00234-be9a-4186-b064-f48f9b482094" providerId="AD" clId="Web-{748284A3-F58E-E2A6-03A8-093CB6B0314B}" dt="2023-09-14T12:48:35.334" v="244" actId="14100"/>
        <pc:sldMkLst>
          <pc:docMk/>
          <pc:sldMk cId="4025794301" sldId="264"/>
        </pc:sldMkLst>
        <pc:spChg chg="add mod">
          <ac:chgData name="Torres, Michelle" userId="S::michelle_torres@baxter.com::cfe00234-be9a-4186-b064-f48f9b482094" providerId="AD" clId="Web-{748284A3-F58E-E2A6-03A8-093CB6B0314B}" dt="2023-09-14T12:45:31.001" v="238" actId="14100"/>
          <ac:spMkLst>
            <pc:docMk/>
            <pc:sldMk cId="4025794301" sldId="264"/>
            <ac:spMk id="5" creationId="{20B6B0E7-A92E-E5B9-8BE2-9D82B7DBC1BE}"/>
          </ac:spMkLst>
        </pc:spChg>
        <pc:spChg chg="mod">
          <ac:chgData name="Torres, Michelle" userId="S::michelle_torres@baxter.com::cfe00234-be9a-4186-b064-f48f9b482094" providerId="AD" clId="Web-{748284A3-F58E-E2A6-03A8-093CB6B0314B}" dt="2023-09-14T12:44:49.937" v="231" actId="20577"/>
          <ac:spMkLst>
            <pc:docMk/>
            <pc:sldMk cId="4025794301" sldId="264"/>
            <ac:spMk id="6" creationId="{0E2B7811-A213-6A57-A8D5-2C0F34AC96C3}"/>
          </ac:spMkLst>
        </pc:spChg>
        <pc:spChg chg="add mod">
          <ac:chgData name="Torres, Michelle" userId="S::michelle_torres@baxter.com::cfe00234-be9a-4186-b064-f48f9b482094" providerId="AD" clId="Web-{748284A3-F58E-E2A6-03A8-093CB6B0314B}" dt="2023-09-14T12:48:35.334" v="244" actId="14100"/>
          <ac:spMkLst>
            <pc:docMk/>
            <pc:sldMk cId="4025794301" sldId="264"/>
            <ac:spMk id="7" creationId="{B0CA9A73-EB3E-5236-0260-106F62B5ED67}"/>
          </ac:spMkLst>
        </pc:spChg>
        <pc:spChg chg="add mod">
          <ac:chgData name="Torres, Michelle" userId="S::michelle_torres@baxter.com::cfe00234-be9a-4186-b064-f48f9b482094" providerId="AD" clId="Web-{748284A3-F58E-E2A6-03A8-093CB6B0314B}" dt="2023-09-14T12:48:29.083" v="243" actId="1076"/>
          <ac:spMkLst>
            <pc:docMk/>
            <pc:sldMk cId="4025794301" sldId="264"/>
            <ac:spMk id="8" creationId="{5D3293BA-CD75-E10E-32E9-1EDD868BE934}"/>
          </ac:spMkLst>
        </pc:spChg>
        <pc:spChg chg="mod">
          <ac:chgData name="Torres, Michelle" userId="S::michelle_torres@baxter.com::cfe00234-be9a-4186-b064-f48f9b482094" providerId="AD" clId="Web-{748284A3-F58E-E2A6-03A8-093CB6B0314B}" dt="2023-09-14T12:38:16.739" v="102" actId="20577"/>
          <ac:spMkLst>
            <pc:docMk/>
            <pc:sldMk cId="4025794301" sldId="264"/>
            <ac:spMk id="25" creationId="{F78896A3-6F2D-7C35-8752-B6DE79A087EA}"/>
          </ac:spMkLst>
        </pc:spChg>
        <pc:grpChg chg="mod">
          <ac:chgData name="Torres, Michelle" userId="S::michelle_torres@baxter.com::cfe00234-be9a-4186-b064-f48f9b482094" providerId="AD" clId="Web-{748284A3-F58E-E2A6-03A8-093CB6B0314B}" dt="2023-09-14T12:45:12.594" v="236" actId="1076"/>
          <ac:grpSpMkLst>
            <pc:docMk/>
            <pc:sldMk cId="4025794301" sldId="264"/>
            <ac:grpSpMk id="37" creationId="{932D1E9C-0FCE-558F-52AB-D8B79D54D686}"/>
          </ac:grpSpMkLst>
        </pc:grpChg>
      </pc:sldChg>
    </pc:docChg>
  </pc:docChgLst>
  <pc:docChgLst>
    <pc:chgData name="Rijo, Jeannerette" userId="S::jeannerette_rijo@baxter.com::5d0d1f6d-c76d-4455-97ef-66710b3356b0" providerId="AD" clId="Web-{5F83DC52-DB94-4EFB-676B-12D25F817328}"/>
    <pc:docChg chg="modSld">
      <pc:chgData name="Rijo, Jeannerette" userId="S::jeannerette_rijo@baxter.com::5d0d1f6d-c76d-4455-97ef-66710b3356b0" providerId="AD" clId="Web-{5F83DC52-DB94-4EFB-676B-12D25F817328}" dt="2023-09-25T14:09:29.131" v="17" actId="1076"/>
      <pc:docMkLst>
        <pc:docMk/>
      </pc:docMkLst>
      <pc:sldChg chg="addSp delSp modSp">
        <pc:chgData name="Rijo, Jeannerette" userId="S::jeannerette_rijo@baxter.com::5d0d1f6d-c76d-4455-97ef-66710b3356b0" providerId="AD" clId="Web-{5F83DC52-DB94-4EFB-676B-12D25F817328}" dt="2023-09-25T14:09:29.131" v="17" actId="1076"/>
        <pc:sldMkLst>
          <pc:docMk/>
          <pc:sldMk cId="675563999" sldId="285"/>
        </pc:sldMkLst>
        <pc:spChg chg="del mod ord">
          <ac:chgData name="Rijo, Jeannerette" userId="S::jeannerette_rijo@baxter.com::5d0d1f6d-c76d-4455-97ef-66710b3356b0" providerId="AD" clId="Web-{5F83DC52-DB94-4EFB-676B-12D25F817328}" dt="2023-09-25T14:09:25.881" v="16"/>
          <ac:spMkLst>
            <pc:docMk/>
            <pc:sldMk cId="675563999" sldId="285"/>
            <ac:spMk id="8" creationId="{472881E7-9D9B-7C60-CD13-58FF47501534}"/>
          </ac:spMkLst>
        </pc:spChg>
        <pc:spChg chg="add mod">
          <ac:chgData name="Rijo, Jeannerette" userId="S::jeannerette_rijo@baxter.com::5d0d1f6d-c76d-4455-97ef-66710b3356b0" providerId="AD" clId="Web-{5F83DC52-DB94-4EFB-676B-12D25F817328}" dt="2023-09-25T14:09:22.146" v="15"/>
          <ac:spMkLst>
            <pc:docMk/>
            <pc:sldMk cId="675563999" sldId="285"/>
            <ac:spMk id="9" creationId="{4A9BEA3A-CB82-B678-D189-AF6F650DD7F8}"/>
          </ac:spMkLst>
        </pc:spChg>
        <pc:picChg chg="add mod">
          <ac:chgData name="Rijo, Jeannerette" userId="S::jeannerette_rijo@baxter.com::5d0d1f6d-c76d-4455-97ef-66710b3356b0" providerId="AD" clId="Web-{5F83DC52-DB94-4EFB-676B-12D25F817328}" dt="2023-09-25T14:09:29.131" v="17" actId="1076"/>
          <ac:picMkLst>
            <pc:docMk/>
            <pc:sldMk cId="675563999" sldId="285"/>
            <ac:picMk id="5" creationId="{DC1CD41B-EF6F-98D1-5258-38FCB6C448C5}"/>
          </ac:picMkLst>
        </pc:picChg>
      </pc:sldChg>
    </pc:docChg>
  </pc:docChgLst>
  <pc:docChgLst>
    <pc:chgData name="Rijo, Jeannerette" userId="5d0d1f6d-c76d-4455-97ef-66710b3356b0" providerId="ADAL" clId="{964A748F-C7F9-4E62-9FB3-2063C1CBD217}"/>
    <pc:docChg chg="undo custSel addSld delSld modSld">
      <pc:chgData name="Rijo, Jeannerette" userId="5d0d1f6d-c76d-4455-97ef-66710b3356b0" providerId="ADAL" clId="{964A748F-C7F9-4E62-9FB3-2063C1CBD217}" dt="2023-09-21T19:50:06.428" v="2008" actId="1076"/>
      <pc:docMkLst>
        <pc:docMk/>
      </pc:docMkLst>
      <pc:sldChg chg="delSp modSp mod">
        <pc:chgData name="Rijo, Jeannerette" userId="5d0d1f6d-c76d-4455-97ef-66710b3356b0" providerId="ADAL" clId="{964A748F-C7F9-4E62-9FB3-2063C1CBD217}" dt="2023-09-21T16:43:13.803" v="1902" actId="1076"/>
        <pc:sldMkLst>
          <pc:docMk/>
          <pc:sldMk cId="2484254580" sldId="256"/>
        </pc:sldMkLst>
        <pc:spChg chg="del">
          <ac:chgData name="Rijo, Jeannerette" userId="5d0d1f6d-c76d-4455-97ef-66710b3356b0" providerId="ADAL" clId="{964A748F-C7F9-4E62-9FB3-2063C1CBD217}" dt="2023-09-19T21:16:09.695" v="784" actId="478"/>
          <ac:spMkLst>
            <pc:docMk/>
            <pc:sldMk cId="2484254580" sldId="256"/>
            <ac:spMk id="7" creationId="{90134675-A014-3587-25EE-50EDFC76CEA7}"/>
          </ac:spMkLst>
        </pc:spChg>
        <pc:spChg chg="mod">
          <ac:chgData name="Rijo, Jeannerette" userId="5d0d1f6d-c76d-4455-97ef-66710b3356b0" providerId="ADAL" clId="{964A748F-C7F9-4E62-9FB3-2063C1CBD217}" dt="2023-09-19T21:18:36.302" v="1066" actId="403"/>
          <ac:spMkLst>
            <pc:docMk/>
            <pc:sldMk cId="2484254580" sldId="256"/>
            <ac:spMk id="20" creationId="{541F9B85-D13C-1083-91BD-C980206DBD37}"/>
          </ac:spMkLst>
        </pc:spChg>
        <pc:spChg chg="mod">
          <ac:chgData name="Rijo, Jeannerette" userId="5d0d1f6d-c76d-4455-97ef-66710b3356b0" providerId="ADAL" clId="{964A748F-C7F9-4E62-9FB3-2063C1CBD217}" dt="2023-09-21T16:43:13.803" v="1902" actId="1076"/>
          <ac:spMkLst>
            <pc:docMk/>
            <pc:sldMk cId="2484254580" sldId="256"/>
            <ac:spMk id="37" creationId="{47FD6B26-A764-7A4F-C313-DB2D306D8608}"/>
          </ac:spMkLst>
        </pc:spChg>
        <pc:spChg chg="mod">
          <ac:chgData name="Rijo, Jeannerette" userId="5d0d1f6d-c76d-4455-97ef-66710b3356b0" providerId="ADAL" clId="{964A748F-C7F9-4E62-9FB3-2063C1CBD217}" dt="2023-09-19T21:19:56.839" v="1130" actId="313"/>
          <ac:spMkLst>
            <pc:docMk/>
            <pc:sldMk cId="2484254580" sldId="256"/>
            <ac:spMk id="39" creationId="{D4F22F2A-1F88-C3C7-BACA-E7DBA3CCD3B1}"/>
          </ac:spMkLst>
        </pc:spChg>
        <pc:spChg chg="mod">
          <ac:chgData name="Rijo, Jeannerette" userId="5d0d1f6d-c76d-4455-97ef-66710b3356b0" providerId="ADAL" clId="{964A748F-C7F9-4E62-9FB3-2063C1CBD217}" dt="2023-09-19T21:19:29.966" v="1119" actId="790"/>
          <ac:spMkLst>
            <pc:docMk/>
            <pc:sldMk cId="2484254580" sldId="256"/>
            <ac:spMk id="81" creationId="{A4E6D780-83B3-29AA-DF59-E1C1715409BD}"/>
          </ac:spMkLst>
        </pc:spChg>
        <pc:spChg chg="mod">
          <ac:chgData name="Rijo, Jeannerette" userId="5d0d1f6d-c76d-4455-97ef-66710b3356b0" providerId="ADAL" clId="{964A748F-C7F9-4E62-9FB3-2063C1CBD217}" dt="2023-09-19T21:24:00.576" v="1497" actId="313"/>
          <ac:spMkLst>
            <pc:docMk/>
            <pc:sldMk cId="2484254580" sldId="256"/>
            <ac:spMk id="105" creationId="{0BA8EC6B-BC35-D950-13E1-967DBE435BB2}"/>
          </ac:spMkLst>
        </pc:spChg>
        <pc:spChg chg="mod">
          <ac:chgData name="Rijo, Jeannerette" userId="5d0d1f6d-c76d-4455-97ef-66710b3356b0" providerId="ADAL" clId="{964A748F-C7F9-4E62-9FB3-2063C1CBD217}" dt="2023-09-19T21:24:04.432" v="1499" actId="313"/>
          <ac:spMkLst>
            <pc:docMk/>
            <pc:sldMk cId="2484254580" sldId="256"/>
            <ac:spMk id="107" creationId="{51EB83F5-961A-2BD0-8E89-876AA4A3DCCC}"/>
          </ac:spMkLst>
        </pc:spChg>
        <pc:spChg chg="mod">
          <ac:chgData name="Rijo, Jeannerette" userId="5d0d1f6d-c76d-4455-97ef-66710b3356b0" providerId="ADAL" clId="{964A748F-C7F9-4E62-9FB3-2063C1CBD217}" dt="2023-09-19T21:23:56.113" v="1496" actId="790"/>
          <ac:spMkLst>
            <pc:docMk/>
            <pc:sldMk cId="2484254580" sldId="256"/>
            <ac:spMk id="108" creationId="{5FEEA6FC-B6C3-F588-6085-6CA18D5B2A5D}"/>
          </ac:spMkLst>
        </pc:spChg>
        <pc:spChg chg="mod">
          <ac:chgData name="Rijo, Jeannerette" userId="5d0d1f6d-c76d-4455-97ef-66710b3356b0" providerId="ADAL" clId="{964A748F-C7F9-4E62-9FB3-2063C1CBD217}" dt="2023-09-19T21:23:56.113" v="1496" actId="790"/>
          <ac:spMkLst>
            <pc:docMk/>
            <pc:sldMk cId="2484254580" sldId="256"/>
            <ac:spMk id="109" creationId="{69FA5356-FD6B-DAA7-88D2-7D6E78218FBE}"/>
          </ac:spMkLst>
        </pc:spChg>
        <pc:spChg chg="mod">
          <ac:chgData name="Rijo, Jeannerette" userId="5d0d1f6d-c76d-4455-97ef-66710b3356b0" providerId="ADAL" clId="{964A748F-C7F9-4E62-9FB3-2063C1CBD217}" dt="2023-09-19T21:24:25.537" v="1537" actId="14100"/>
          <ac:spMkLst>
            <pc:docMk/>
            <pc:sldMk cId="2484254580" sldId="256"/>
            <ac:spMk id="114" creationId="{B6F7CEAD-F1C8-C852-9369-C81D4591A340}"/>
          </ac:spMkLst>
        </pc:spChg>
        <pc:spChg chg="mod">
          <ac:chgData name="Rijo, Jeannerette" userId="5d0d1f6d-c76d-4455-97ef-66710b3356b0" providerId="ADAL" clId="{964A748F-C7F9-4E62-9FB3-2063C1CBD217}" dt="2023-09-21T16:42:08.805" v="1827" actId="20577"/>
          <ac:spMkLst>
            <pc:docMk/>
            <pc:sldMk cId="2484254580" sldId="256"/>
            <ac:spMk id="115" creationId="{31BB09F0-3B60-BF9A-88A1-D52673B7A54A}"/>
          </ac:spMkLst>
        </pc:spChg>
        <pc:spChg chg="mod">
          <ac:chgData name="Rijo, Jeannerette" userId="5d0d1f6d-c76d-4455-97ef-66710b3356b0" providerId="ADAL" clId="{964A748F-C7F9-4E62-9FB3-2063C1CBD217}" dt="2023-09-21T16:42:21.052" v="1868" actId="20577"/>
          <ac:spMkLst>
            <pc:docMk/>
            <pc:sldMk cId="2484254580" sldId="256"/>
            <ac:spMk id="118" creationId="{D50E8F7F-77BC-88B9-A210-8BDD23B2BD03}"/>
          </ac:spMkLst>
        </pc:spChg>
        <pc:spChg chg="mod">
          <ac:chgData name="Rijo, Jeannerette" userId="5d0d1f6d-c76d-4455-97ef-66710b3356b0" providerId="ADAL" clId="{964A748F-C7F9-4E62-9FB3-2063C1CBD217}" dt="2023-09-21T16:42:30.952" v="1898" actId="20577"/>
          <ac:spMkLst>
            <pc:docMk/>
            <pc:sldMk cId="2484254580" sldId="256"/>
            <ac:spMk id="119" creationId="{BAA71465-89AA-C4FE-363A-B829481C8EE0}"/>
          </ac:spMkLst>
        </pc:spChg>
      </pc:sldChg>
      <pc:sldChg chg="addSp modSp mod">
        <pc:chgData name="Rijo, Jeannerette" userId="5d0d1f6d-c76d-4455-97ef-66710b3356b0" providerId="ADAL" clId="{964A748F-C7F9-4E62-9FB3-2063C1CBD217}" dt="2023-09-21T16:48:40.972" v="1976" actId="2711"/>
        <pc:sldMkLst>
          <pc:docMk/>
          <pc:sldMk cId="4218948705" sldId="257"/>
        </pc:sldMkLst>
        <pc:spChg chg="add mod">
          <ac:chgData name="Rijo, Jeannerette" userId="5d0d1f6d-c76d-4455-97ef-66710b3356b0" providerId="ADAL" clId="{964A748F-C7F9-4E62-9FB3-2063C1CBD217}" dt="2023-09-14T19:33:50.885" v="228" actId="403"/>
          <ac:spMkLst>
            <pc:docMk/>
            <pc:sldMk cId="4218948705" sldId="257"/>
            <ac:spMk id="2" creationId="{4B75A638-7D93-FC7D-7773-960957B3FECC}"/>
          </ac:spMkLst>
        </pc:spChg>
        <pc:spChg chg="add mod">
          <ac:chgData name="Rijo, Jeannerette" userId="5d0d1f6d-c76d-4455-97ef-66710b3356b0" providerId="ADAL" clId="{964A748F-C7F9-4E62-9FB3-2063C1CBD217}" dt="2023-09-14T19:34:20.771" v="270" actId="1076"/>
          <ac:spMkLst>
            <pc:docMk/>
            <pc:sldMk cId="4218948705" sldId="257"/>
            <ac:spMk id="4" creationId="{A3E5C585-FB37-90C8-A9CA-8CFBF1700F61}"/>
          </ac:spMkLst>
        </pc:spChg>
        <pc:spChg chg="mod">
          <ac:chgData name="Rijo, Jeannerette" userId="5d0d1f6d-c76d-4455-97ef-66710b3356b0" providerId="ADAL" clId="{964A748F-C7F9-4E62-9FB3-2063C1CBD217}" dt="2023-09-21T16:48:40.972" v="1976" actId="2711"/>
          <ac:spMkLst>
            <pc:docMk/>
            <pc:sldMk cId="4218948705" sldId="257"/>
            <ac:spMk id="5" creationId="{2323E1A6-CA32-3CC0-8177-640212A5342F}"/>
          </ac:spMkLst>
        </pc:spChg>
        <pc:spChg chg="mod">
          <ac:chgData name="Rijo, Jeannerette" userId="5d0d1f6d-c76d-4455-97ef-66710b3356b0" providerId="ADAL" clId="{964A748F-C7F9-4E62-9FB3-2063C1CBD217}" dt="2023-09-21T16:35:24.587" v="1691" actId="790"/>
          <ac:spMkLst>
            <pc:docMk/>
            <pc:sldMk cId="4218948705" sldId="257"/>
            <ac:spMk id="14" creationId="{AFEDF9A9-7C94-0FA3-F839-F4A38127A8FF}"/>
          </ac:spMkLst>
        </pc:spChg>
        <pc:spChg chg="mod">
          <ac:chgData name="Rijo, Jeannerette" userId="5d0d1f6d-c76d-4455-97ef-66710b3356b0" providerId="ADAL" clId="{964A748F-C7F9-4E62-9FB3-2063C1CBD217}" dt="2023-09-21T16:35:24.587" v="1691" actId="790"/>
          <ac:spMkLst>
            <pc:docMk/>
            <pc:sldMk cId="4218948705" sldId="257"/>
            <ac:spMk id="23" creationId="{679806FD-B6DA-5EBD-D511-1AC2239AA9C4}"/>
          </ac:spMkLst>
        </pc:spChg>
        <pc:spChg chg="mod">
          <ac:chgData name="Rijo, Jeannerette" userId="5d0d1f6d-c76d-4455-97ef-66710b3356b0" providerId="ADAL" clId="{964A748F-C7F9-4E62-9FB3-2063C1CBD217}" dt="2023-09-21T16:35:24.587" v="1691" actId="790"/>
          <ac:spMkLst>
            <pc:docMk/>
            <pc:sldMk cId="4218948705" sldId="257"/>
            <ac:spMk id="24" creationId="{EDCF5D0A-7ACE-1336-B96F-8CA10F832A0B}"/>
          </ac:spMkLst>
        </pc:spChg>
      </pc:sldChg>
      <pc:sldChg chg="addSp delSp modSp mod">
        <pc:chgData name="Rijo, Jeannerette" userId="5d0d1f6d-c76d-4455-97ef-66710b3356b0" providerId="ADAL" clId="{964A748F-C7F9-4E62-9FB3-2063C1CBD217}" dt="2023-09-21T16:38:09.596" v="1746" actId="790"/>
        <pc:sldMkLst>
          <pc:docMk/>
          <pc:sldMk cId="1049247181" sldId="258"/>
        </pc:sldMkLst>
        <pc:spChg chg="del mod">
          <ac:chgData name="Rijo, Jeannerette" userId="5d0d1f6d-c76d-4455-97ef-66710b3356b0" providerId="ADAL" clId="{964A748F-C7F9-4E62-9FB3-2063C1CBD217}" dt="2023-09-19T21:15:36.142" v="783" actId="478"/>
          <ac:spMkLst>
            <pc:docMk/>
            <pc:sldMk cId="1049247181" sldId="258"/>
            <ac:spMk id="5" creationId="{EC4D10EC-AF19-3C09-1CC4-D7307FE4531F}"/>
          </ac:spMkLst>
        </pc:spChg>
        <pc:spChg chg="mod">
          <ac:chgData name="Rijo, Jeannerette" userId="5d0d1f6d-c76d-4455-97ef-66710b3356b0" providerId="ADAL" clId="{964A748F-C7F9-4E62-9FB3-2063C1CBD217}" dt="2023-09-21T16:38:09.596" v="1746" actId="790"/>
          <ac:spMkLst>
            <pc:docMk/>
            <pc:sldMk cId="1049247181" sldId="258"/>
            <ac:spMk id="6" creationId="{058094AD-8A09-7401-3253-453A2B8EB205}"/>
          </ac:spMkLst>
        </pc:spChg>
        <pc:spChg chg="del">
          <ac:chgData name="Rijo, Jeannerette" userId="5d0d1f6d-c76d-4455-97ef-66710b3356b0" providerId="ADAL" clId="{964A748F-C7F9-4E62-9FB3-2063C1CBD217}" dt="2023-09-19T21:04:10.670" v="681" actId="478"/>
          <ac:spMkLst>
            <pc:docMk/>
            <pc:sldMk cId="1049247181" sldId="258"/>
            <ac:spMk id="11" creationId="{56B9038A-9AB2-3FD6-EC77-4EA2981544A0}"/>
          </ac:spMkLst>
        </pc:spChg>
        <pc:spChg chg="add mod">
          <ac:chgData name="Rijo, Jeannerette" userId="5d0d1f6d-c76d-4455-97ef-66710b3356b0" providerId="ADAL" clId="{964A748F-C7F9-4E62-9FB3-2063C1CBD217}" dt="2023-09-19T21:11:46.425" v="754" actId="207"/>
          <ac:spMkLst>
            <pc:docMk/>
            <pc:sldMk cId="1049247181" sldId="258"/>
            <ac:spMk id="12" creationId="{CBBAF707-D6A8-F33B-7C44-9963A1D5F753}"/>
          </ac:spMkLst>
        </pc:spChg>
        <pc:spChg chg="del">
          <ac:chgData name="Rijo, Jeannerette" userId="5d0d1f6d-c76d-4455-97ef-66710b3356b0" providerId="ADAL" clId="{964A748F-C7F9-4E62-9FB3-2063C1CBD217}" dt="2023-09-19T21:04:03.545" v="677" actId="478"/>
          <ac:spMkLst>
            <pc:docMk/>
            <pc:sldMk cId="1049247181" sldId="258"/>
            <ac:spMk id="13" creationId="{35066102-C898-C08D-58AA-3DCA8F3BC4EF}"/>
          </ac:spMkLst>
        </pc:spChg>
        <pc:spChg chg="del">
          <ac:chgData name="Rijo, Jeannerette" userId="5d0d1f6d-c76d-4455-97ef-66710b3356b0" providerId="ADAL" clId="{964A748F-C7F9-4E62-9FB3-2063C1CBD217}" dt="2023-09-19T21:04:04.839" v="679" actId="478"/>
          <ac:spMkLst>
            <pc:docMk/>
            <pc:sldMk cId="1049247181" sldId="258"/>
            <ac:spMk id="14" creationId="{2B67FCE2-7254-543A-270A-7CDAC045340C}"/>
          </ac:spMkLst>
        </pc:spChg>
        <pc:spChg chg="add mod">
          <ac:chgData name="Rijo, Jeannerette" userId="5d0d1f6d-c76d-4455-97ef-66710b3356b0" providerId="ADAL" clId="{964A748F-C7F9-4E62-9FB3-2063C1CBD217}" dt="2023-09-21T16:35:57.122" v="1700" actId="1076"/>
          <ac:spMkLst>
            <pc:docMk/>
            <pc:sldMk cId="1049247181" sldId="258"/>
            <ac:spMk id="15" creationId="{80357C45-07DF-32EE-36DC-E0DDDD11C5A6}"/>
          </ac:spMkLst>
        </pc:spChg>
        <pc:spChg chg="add mod">
          <ac:chgData name="Rijo, Jeannerette" userId="5d0d1f6d-c76d-4455-97ef-66710b3356b0" providerId="ADAL" clId="{964A748F-C7F9-4E62-9FB3-2063C1CBD217}" dt="2023-09-21T16:38:09.596" v="1746" actId="790"/>
          <ac:spMkLst>
            <pc:docMk/>
            <pc:sldMk cId="1049247181" sldId="258"/>
            <ac:spMk id="17" creationId="{72F2EFFB-01F1-3FBA-1BA8-3656936A7A0D}"/>
          </ac:spMkLst>
        </pc:spChg>
        <pc:picChg chg="ord">
          <ac:chgData name="Rijo, Jeannerette" userId="5d0d1f6d-c76d-4455-97ef-66710b3356b0" providerId="ADAL" clId="{964A748F-C7F9-4E62-9FB3-2063C1CBD217}" dt="2023-09-19T21:10:32.397" v="694" actId="166"/>
          <ac:picMkLst>
            <pc:docMk/>
            <pc:sldMk cId="1049247181" sldId="258"/>
            <ac:picMk id="2" creationId="{CE09CEC4-8816-16A9-643A-013410A22F5B}"/>
          </ac:picMkLst>
        </pc:picChg>
        <pc:picChg chg="del">
          <ac:chgData name="Rijo, Jeannerette" userId="5d0d1f6d-c76d-4455-97ef-66710b3356b0" providerId="ADAL" clId="{964A748F-C7F9-4E62-9FB3-2063C1CBD217}" dt="2023-09-19T21:04:02.339" v="676" actId="478"/>
          <ac:picMkLst>
            <pc:docMk/>
            <pc:sldMk cId="1049247181" sldId="258"/>
            <ac:picMk id="6" creationId="{C54B5925-C817-9D5D-00B7-F4B9B5F615B6}"/>
          </ac:picMkLst>
        </pc:picChg>
        <pc:picChg chg="mod">
          <ac:chgData name="Rijo, Jeannerette" userId="5d0d1f6d-c76d-4455-97ef-66710b3356b0" providerId="ADAL" clId="{964A748F-C7F9-4E62-9FB3-2063C1CBD217}" dt="2023-09-21T16:35:47.411" v="1698" actId="1036"/>
          <ac:picMkLst>
            <pc:docMk/>
            <pc:sldMk cId="1049247181" sldId="258"/>
            <ac:picMk id="8" creationId="{89686821-5853-CC34-D7CC-1B5C94D1F929}"/>
          </ac:picMkLst>
        </pc:picChg>
        <pc:picChg chg="del">
          <ac:chgData name="Rijo, Jeannerette" userId="5d0d1f6d-c76d-4455-97ef-66710b3356b0" providerId="ADAL" clId="{964A748F-C7F9-4E62-9FB3-2063C1CBD217}" dt="2023-09-19T21:04:01.514" v="674" actId="478"/>
          <ac:picMkLst>
            <pc:docMk/>
            <pc:sldMk cId="1049247181" sldId="258"/>
            <ac:picMk id="8" creationId="{F7E0F125-70DA-66E5-CF20-16B74C840B16}"/>
          </ac:picMkLst>
        </pc:picChg>
        <pc:picChg chg="del">
          <ac:chgData name="Rijo, Jeannerette" userId="5d0d1f6d-c76d-4455-97ef-66710b3356b0" providerId="ADAL" clId="{964A748F-C7F9-4E62-9FB3-2063C1CBD217}" dt="2023-09-19T21:04:03.928" v="678" actId="478"/>
          <ac:picMkLst>
            <pc:docMk/>
            <pc:sldMk cId="1049247181" sldId="258"/>
            <ac:picMk id="9" creationId="{4009327E-F008-A6FA-4D30-1EA5A8C7AA1C}"/>
          </ac:picMkLst>
        </pc:picChg>
        <pc:picChg chg="del">
          <ac:chgData name="Rijo, Jeannerette" userId="5d0d1f6d-c76d-4455-97ef-66710b3356b0" providerId="ADAL" clId="{964A748F-C7F9-4E62-9FB3-2063C1CBD217}" dt="2023-09-19T21:04:01.947" v="675" actId="478"/>
          <ac:picMkLst>
            <pc:docMk/>
            <pc:sldMk cId="1049247181" sldId="258"/>
            <ac:picMk id="10" creationId="{5C650117-9BB5-C945-5AA4-3A8BB1D3C10B}"/>
          </ac:picMkLst>
        </pc:picChg>
        <pc:picChg chg="del mod">
          <ac:chgData name="Rijo, Jeannerette" userId="5d0d1f6d-c76d-4455-97ef-66710b3356b0" providerId="ADAL" clId="{964A748F-C7F9-4E62-9FB3-2063C1CBD217}" dt="2023-09-14T19:34:59.795" v="280" actId="478"/>
          <ac:picMkLst>
            <pc:docMk/>
            <pc:sldMk cId="1049247181" sldId="258"/>
            <ac:picMk id="12" creationId="{CCA89CCC-39B9-9A25-8F93-1D02B455BCE5}"/>
          </ac:picMkLst>
        </pc:picChg>
        <pc:picChg chg="add mod">
          <ac:chgData name="Rijo, Jeannerette" userId="5d0d1f6d-c76d-4455-97ef-66710b3356b0" providerId="ADAL" clId="{964A748F-C7F9-4E62-9FB3-2063C1CBD217}" dt="2023-09-19T21:14:45.733" v="780" actId="1076"/>
          <ac:picMkLst>
            <pc:docMk/>
            <pc:sldMk cId="1049247181" sldId="258"/>
            <ac:picMk id="1026" creationId="{B0DFD8A9-3E9C-4781-3250-D530FCD4AD2E}"/>
          </ac:picMkLst>
        </pc:picChg>
        <pc:picChg chg="add mod">
          <ac:chgData name="Rijo, Jeannerette" userId="5d0d1f6d-c76d-4455-97ef-66710b3356b0" providerId="ADAL" clId="{964A748F-C7F9-4E62-9FB3-2063C1CBD217}" dt="2023-09-21T16:35:48.979" v="1699" actId="1036"/>
          <ac:picMkLst>
            <pc:docMk/>
            <pc:sldMk cId="1049247181" sldId="258"/>
            <ac:picMk id="1027" creationId="{81F0CCDD-F0D8-0CA0-12D0-8C5ED6F6927B}"/>
          </ac:picMkLst>
        </pc:picChg>
        <pc:picChg chg="add mod">
          <ac:chgData name="Rijo, Jeannerette" userId="5d0d1f6d-c76d-4455-97ef-66710b3356b0" providerId="ADAL" clId="{964A748F-C7F9-4E62-9FB3-2063C1CBD217}" dt="2023-09-19T21:11:56.013" v="757" actId="1076"/>
          <ac:picMkLst>
            <pc:docMk/>
            <pc:sldMk cId="1049247181" sldId="258"/>
            <ac:picMk id="1028" creationId="{B519FA55-AD1F-48F4-42FA-78A3811DA498}"/>
          </ac:picMkLst>
        </pc:picChg>
        <pc:picChg chg="add mod">
          <ac:chgData name="Rijo, Jeannerette" userId="5d0d1f6d-c76d-4455-97ef-66710b3356b0" providerId="ADAL" clId="{964A748F-C7F9-4E62-9FB3-2063C1CBD217}" dt="2023-09-19T21:11:58.965" v="758" actId="1076"/>
          <ac:picMkLst>
            <pc:docMk/>
            <pc:sldMk cId="1049247181" sldId="258"/>
            <ac:picMk id="1029" creationId="{AAFA5D70-32D8-1062-366B-9E1F71082947}"/>
          </ac:picMkLst>
        </pc:picChg>
        <pc:picChg chg="add mod">
          <ac:chgData name="Rijo, Jeannerette" userId="5d0d1f6d-c76d-4455-97ef-66710b3356b0" providerId="ADAL" clId="{964A748F-C7F9-4E62-9FB3-2063C1CBD217}" dt="2023-09-19T21:10:44.780" v="698" actId="208"/>
          <ac:picMkLst>
            <pc:docMk/>
            <pc:sldMk cId="1049247181" sldId="258"/>
            <ac:picMk id="1030" creationId="{038C6449-C5D8-A4E5-A842-CC128E2381E7}"/>
          </ac:picMkLst>
        </pc:picChg>
        <pc:picChg chg="add mod">
          <ac:chgData name="Rijo, Jeannerette" userId="5d0d1f6d-c76d-4455-97ef-66710b3356b0" providerId="ADAL" clId="{964A748F-C7F9-4E62-9FB3-2063C1CBD217}" dt="2023-09-19T21:14:34.096" v="777" actId="108"/>
          <ac:picMkLst>
            <pc:docMk/>
            <pc:sldMk cId="1049247181" sldId="258"/>
            <ac:picMk id="1031" creationId="{C1DD0B6B-2733-416B-39EB-A70F8666A939}"/>
          </ac:picMkLst>
        </pc:picChg>
        <pc:cxnChg chg="add mod">
          <ac:chgData name="Rijo, Jeannerette" userId="5d0d1f6d-c76d-4455-97ef-66710b3356b0" providerId="ADAL" clId="{964A748F-C7F9-4E62-9FB3-2063C1CBD217}" dt="2023-09-21T16:36:25.090" v="1705" actId="1582"/>
          <ac:cxnSpMkLst>
            <pc:docMk/>
            <pc:sldMk cId="1049247181" sldId="258"/>
            <ac:cxnSpMk id="13" creationId="{E9629846-5F33-12F6-530B-B7805997E56D}"/>
          </ac:cxnSpMkLst>
        </pc:cxnChg>
      </pc:sldChg>
      <pc:sldChg chg="modSp mod">
        <pc:chgData name="Rijo, Jeannerette" userId="5d0d1f6d-c76d-4455-97ef-66710b3356b0" providerId="ADAL" clId="{964A748F-C7F9-4E62-9FB3-2063C1CBD217}" dt="2023-09-21T16:47:59.903" v="1975" actId="2711"/>
        <pc:sldMkLst>
          <pc:docMk/>
          <pc:sldMk cId="80479036" sldId="259"/>
        </pc:sldMkLst>
        <pc:spChg chg="mod">
          <ac:chgData name="Rijo, Jeannerette" userId="5d0d1f6d-c76d-4455-97ef-66710b3356b0" providerId="ADAL" clId="{964A748F-C7F9-4E62-9FB3-2063C1CBD217}" dt="2023-09-21T16:47:59.903" v="1975" actId="2711"/>
          <ac:spMkLst>
            <pc:docMk/>
            <pc:sldMk cId="80479036" sldId="259"/>
            <ac:spMk id="10" creationId="{5E150820-65E3-2515-A329-9C17C2AE366E}"/>
          </ac:spMkLst>
        </pc:spChg>
        <pc:spChg chg="mod">
          <ac:chgData name="Rijo, Jeannerette" userId="5d0d1f6d-c76d-4455-97ef-66710b3356b0" providerId="ADAL" clId="{964A748F-C7F9-4E62-9FB3-2063C1CBD217}" dt="2023-09-21T16:47:49.807" v="1974" actId="2711"/>
          <ac:spMkLst>
            <pc:docMk/>
            <pc:sldMk cId="80479036" sldId="259"/>
            <ac:spMk id="16" creationId="{5802FD62-DD09-4368-A2C2-C20BE67CD370}"/>
          </ac:spMkLst>
        </pc:spChg>
        <pc:spChg chg="mod">
          <ac:chgData name="Rijo, Jeannerette" userId="5d0d1f6d-c76d-4455-97ef-66710b3356b0" providerId="ADAL" clId="{964A748F-C7F9-4E62-9FB3-2063C1CBD217}" dt="2023-09-21T16:47:49.807" v="1974" actId="2711"/>
          <ac:spMkLst>
            <pc:docMk/>
            <pc:sldMk cId="80479036" sldId="259"/>
            <ac:spMk id="18" creationId="{2981BE2F-58D9-549D-A189-58FEB51D0239}"/>
          </ac:spMkLst>
        </pc:spChg>
        <pc:spChg chg="mod">
          <ac:chgData name="Rijo, Jeannerette" userId="5d0d1f6d-c76d-4455-97ef-66710b3356b0" providerId="ADAL" clId="{964A748F-C7F9-4E62-9FB3-2063C1CBD217}" dt="2023-09-21T16:47:49.807" v="1974" actId="2711"/>
          <ac:spMkLst>
            <pc:docMk/>
            <pc:sldMk cId="80479036" sldId="259"/>
            <ac:spMk id="21" creationId="{AFAD6469-9F71-2613-0070-C37BFA9415D1}"/>
          </ac:spMkLst>
        </pc:spChg>
        <pc:spChg chg="mod">
          <ac:chgData name="Rijo, Jeannerette" userId="5d0d1f6d-c76d-4455-97ef-66710b3356b0" providerId="ADAL" clId="{964A748F-C7F9-4E62-9FB3-2063C1CBD217}" dt="2023-09-21T16:47:49.807" v="1974" actId="2711"/>
          <ac:spMkLst>
            <pc:docMk/>
            <pc:sldMk cId="80479036" sldId="259"/>
            <ac:spMk id="24" creationId="{42528274-1B59-5385-CF10-245C7A55D62B}"/>
          </ac:spMkLst>
        </pc:spChg>
        <pc:spChg chg="mod">
          <ac:chgData name="Rijo, Jeannerette" userId="5d0d1f6d-c76d-4455-97ef-66710b3356b0" providerId="ADAL" clId="{964A748F-C7F9-4E62-9FB3-2063C1CBD217}" dt="2023-09-21T16:47:49.807" v="1974" actId="2711"/>
          <ac:spMkLst>
            <pc:docMk/>
            <pc:sldMk cId="80479036" sldId="259"/>
            <ac:spMk id="25" creationId="{40727B2A-D1C8-5EF3-B945-3C35C37BCA47}"/>
          </ac:spMkLst>
        </pc:spChg>
      </pc:sldChg>
      <pc:sldChg chg="addSp delSp modSp mod">
        <pc:chgData name="Rijo, Jeannerette" userId="5d0d1f6d-c76d-4455-97ef-66710b3356b0" providerId="ADAL" clId="{964A748F-C7F9-4E62-9FB3-2063C1CBD217}" dt="2023-09-21T16:39:50.168" v="1757" actId="313"/>
        <pc:sldMkLst>
          <pc:docMk/>
          <pc:sldMk cId="823135353" sldId="260"/>
        </pc:sldMkLst>
        <pc:spChg chg="add mod">
          <ac:chgData name="Rijo, Jeannerette" userId="5d0d1f6d-c76d-4455-97ef-66710b3356b0" providerId="ADAL" clId="{964A748F-C7F9-4E62-9FB3-2063C1CBD217}" dt="2023-09-14T19:44:59.572" v="400" actId="1076"/>
          <ac:spMkLst>
            <pc:docMk/>
            <pc:sldMk cId="823135353" sldId="260"/>
            <ac:spMk id="4" creationId="{14C49F7E-93B6-3AEE-BDEA-EB80F4FF6054}"/>
          </ac:spMkLst>
        </pc:spChg>
        <pc:spChg chg="mod">
          <ac:chgData name="Rijo, Jeannerette" userId="5d0d1f6d-c76d-4455-97ef-66710b3356b0" providerId="ADAL" clId="{964A748F-C7F9-4E62-9FB3-2063C1CBD217}" dt="2023-09-14T19:39:19.525" v="329" actId="122"/>
          <ac:spMkLst>
            <pc:docMk/>
            <pc:sldMk cId="823135353" sldId="260"/>
            <ac:spMk id="8" creationId="{39CFDF66-33AE-07D6-26FC-3B2B1CC7CB95}"/>
          </ac:spMkLst>
        </pc:spChg>
        <pc:spChg chg="mod">
          <ac:chgData name="Rijo, Jeannerette" userId="5d0d1f6d-c76d-4455-97ef-66710b3356b0" providerId="ADAL" clId="{964A748F-C7F9-4E62-9FB3-2063C1CBD217}" dt="2023-09-21T16:39:50.168" v="1757" actId="313"/>
          <ac:spMkLst>
            <pc:docMk/>
            <pc:sldMk cId="823135353" sldId="260"/>
            <ac:spMk id="9" creationId="{D50917C4-904B-CD8E-E9F2-5C9071B8C4D5}"/>
          </ac:spMkLst>
        </pc:spChg>
        <pc:spChg chg="mod">
          <ac:chgData name="Rijo, Jeannerette" userId="5d0d1f6d-c76d-4455-97ef-66710b3356b0" providerId="ADAL" clId="{964A748F-C7F9-4E62-9FB3-2063C1CBD217}" dt="2023-09-14T19:39:17.133" v="328" actId="122"/>
          <ac:spMkLst>
            <pc:docMk/>
            <pc:sldMk cId="823135353" sldId="260"/>
            <ac:spMk id="10" creationId="{3BF55FED-9E01-385B-14CB-913DA8FCC7C2}"/>
          </ac:spMkLst>
        </pc:spChg>
        <pc:spChg chg="add mod">
          <ac:chgData name="Rijo, Jeannerette" userId="5d0d1f6d-c76d-4455-97ef-66710b3356b0" providerId="ADAL" clId="{964A748F-C7F9-4E62-9FB3-2063C1CBD217}" dt="2023-09-14T19:45:55.070" v="430" actId="403"/>
          <ac:spMkLst>
            <pc:docMk/>
            <pc:sldMk cId="823135353" sldId="260"/>
            <ac:spMk id="12" creationId="{9764639A-4BFE-0C68-68B2-CF218ED50C54}"/>
          </ac:spMkLst>
        </pc:spChg>
        <pc:spChg chg="add mod">
          <ac:chgData name="Rijo, Jeannerette" userId="5d0d1f6d-c76d-4455-97ef-66710b3356b0" providerId="ADAL" clId="{964A748F-C7F9-4E62-9FB3-2063C1CBD217}" dt="2023-09-14T19:46:02.372" v="432" actId="1076"/>
          <ac:spMkLst>
            <pc:docMk/>
            <pc:sldMk cId="823135353" sldId="260"/>
            <ac:spMk id="14" creationId="{BD81E53C-4ABB-5373-2759-1CCF3662A04E}"/>
          </ac:spMkLst>
        </pc:spChg>
        <pc:spChg chg="add del mod">
          <ac:chgData name="Rijo, Jeannerette" userId="5d0d1f6d-c76d-4455-97ef-66710b3356b0" providerId="ADAL" clId="{964A748F-C7F9-4E62-9FB3-2063C1CBD217}" dt="2023-09-14T20:06:42.166" v="638" actId="478"/>
          <ac:spMkLst>
            <pc:docMk/>
            <pc:sldMk cId="823135353" sldId="260"/>
            <ac:spMk id="16" creationId="{F9C077A6-E227-6964-391C-5F3BF103E6FA}"/>
          </ac:spMkLst>
        </pc:spChg>
        <pc:picChg chg="del mod">
          <ac:chgData name="Rijo, Jeannerette" userId="5d0d1f6d-c76d-4455-97ef-66710b3356b0" providerId="ADAL" clId="{964A748F-C7F9-4E62-9FB3-2063C1CBD217}" dt="2023-09-14T19:46:08.529" v="435" actId="478"/>
          <ac:picMkLst>
            <pc:docMk/>
            <pc:sldMk cId="823135353" sldId="260"/>
            <ac:picMk id="3" creationId="{727C7E6D-6DA4-32BF-F628-08A1662563E8}"/>
          </ac:picMkLst>
        </pc:picChg>
        <pc:picChg chg="mod ord">
          <ac:chgData name="Rijo, Jeannerette" userId="5d0d1f6d-c76d-4455-97ef-66710b3356b0" providerId="ADAL" clId="{964A748F-C7F9-4E62-9FB3-2063C1CBD217}" dt="2023-09-14T19:43:20.596" v="369" actId="1076"/>
          <ac:picMkLst>
            <pc:docMk/>
            <pc:sldMk cId="823135353" sldId="260"/>
            <ac:picMk id="5" creationId="{5142EB95-2FC5-5301-F943-4D6654D8CEB2}"/>
          </ac:picMkLst>
        </pc:picChg>
        <pc:picChg chg="add del mod">
          <ac:chgData name="Rijo, Jeannerette" userId="5d0d1f6d-c76d-4455-97ef-66710b3356b0" providerId="ADAL" clId="{964A748F-C7F9-4E62-9FB3-2063C1CBD217}" dt="2023-09-14T19:46:09.090" v="436" actId="478"/>
          <ac:picMkLst>
            <pc:docMk/>
            <pc:sldMk cId="823135353" sldId="260"/>
            <ac:picMk id="6" creationId="{2DA29EDF-CCD8-7614-E8B3-391643CA1F04}"/>
          </ac:picMkLst>
        </pc:picChg>
        <pc:picChg chg="mod">
          <ac:chgData name="Rijo, Jeannerette" userId="5d0d1f6d-c76d-4455-97ef-66710b3356b0" providerId="ADAL" clId="{964A748F-C7F9-4E62-9FB3-2063C1CBD217}" dt="2023-09-14T19:43:30.001" v="376" actId="1038"/>
          <ac:picMkLst>
            <pc:docMk/>
            <pc:sldMk cId="823135353" sldId="260"/>
            <ac:picMk id="7" creationId="{4A683266-F25E-1219-286D-E430A8C895BF}"/>
          </ac:picMkLst>
        </pc:picChg>
        <pc:picChg chg="mod">
          <ac:chgData name="Rijo, Jeannerette" userId="5d0d1f6d-c76d-4455-97ef-66710b3356b0" providerId="ADAL" clId="{964A748F-C7F9-4E62-9FB3-2063C1CBD217}" dt="2023-09-14T20:06:44.174" v="639" actId="1076"/>
          <ac:picMkLst>
            <pc:docMk/>
            <pc:sldMk cId="823135353" sldId="260"/>
            <ac:picMk id="11" creationId="{A38C87B8-C499-BB2F-4536-3517128B0FA3}"/>
          </ac:picMkLst>
        </pc:picChg>
        <pc:picChg chg="mod">
          <ac:chgData name="Rijo, Jeannerette" userId="5d0d1f6d-c76d-4455-97ef-66710b3356b0" providerId="ADAL" clId="{964A748F-C7F9-4E62-9FB3-2063C1CBD217}" dt="2023-09-14T19:39:08.676" v="324" actId="1076"/>
          <ac:picMkLst>
            <pc:docMk/>
            <pc:sldMk cId="823135353" sldId="260"/>
            <ac:picMk id="13" creationId="{837D5D08-F8A0-E777-A9F0-507D9F2D8B94}"/>
          </ac:picMkLst>
        </pc:picChg>
        <pc:picChg chg="mod">
          <ac:chgData name="Rijo, Jeannerette" userId="5d0d1f6d-c76d-4455-97ef-66710b3356b0" providerId="ADAL" clId="{964A748F-C7F9-4E62-9FB3-2063C1CBD217}" dt="2023-09-14T19:39:08.676" v="324" actId="1076"/>
          <ac:picMkLst>
            <pc:docMk/>
            <pc:sldMk cId="823135353" sldId="260"/>
            <ac:picMk id="15" creationId="{14C14951-87F6-AC42-35D1-BF1BFBF811B5}"/>
          </ac:picMkLst>
        </pc:picChg>
        <pc:picChg chg="del">
          <ac:chgData name="Rijo, Jeannerette" userId="5d0d1f6d-c76d-4455-97ef-66710b3356b0" providerId="ADAL" clId="{964A748F-C7F9-4E62-9FB3-2063C1CBD217}" dt="2023-09-14T19:46:09.449" v="437" actId="478"/>
          <ac:picMkLst>
            <pc:docMk/>
            <pc:sldMk cId="823135353" sldId="260"/>
            <ac:picMk id="17" creationId="{8464A18D-CD59-A9EB-B842-AF026F339932}"/>
          </ac:picMkLst>
        </pc:picChg>
        <pc:picChg chg="mod">
          <ac:chgData name="Rijo, Jeannerette" userId="5d0d1f6d-c76d-4455-97ef-66710b3356b0" providerId="ADAL" clId="{964A748F-C7F9-4E62-9FB3-2063C1CBD217}" dt="2023-09-14T19:44:59.572" v="400" actId="1076"/>
          <ac:picMkLst>
            <pc:docMk/>
            <pc:sldMk cId="823135353" sldId="260"/>
            <ac:picMk id="1026" creationId="{75900821-CD8F-53B6-0D18-3A274928A7CE}"/>
          </ac:picMkLst>
        </pc:picChg>
        <pc:picChg chg="mod">
          <ac:chgData name="Rijo, Jeannerette" userId="5d0d1f6d-c76d-4455-97ef-66710b3356b0" providerId="ADAL" clId="{964A748F-C7F9-4E62-9FB3-2063C1CBD217}" dt="2023-09-14T19:44:59.572" v="400" actId="1076"/>
          <ac:picMkLst>
            <pc:docMk/>
            <pc:sldMk cId="823135353" sldId="260"/>
            <ac:picMk id="1028" creationId="{E57DD8CD-94E9-55F4-1757-794E2CEF8D8E}"/>
          </ac:picMkLst>
        </pc:picChg>
        <pc:picChg chg="add mod">
          <ac:chgData name="Rijo, Jeannerette" userId="5d0d1f6d-c76d-4455-97ef-66710b3356b0" providerId="ADAL" clId="{964A748F-C7F9-4E62-9FB3-2063C1CBD217}" dt="2023-09-14T20:06:49.924" v="640" actId="108"/>
          <ac:picMkLst>
            <pc:docMk/>
            <pc:sldMk cId="823135353" sldId="260"/>
            <ac:picMk id="2050" creationId="{68F5CA81-CAEA-94E2-1CC0-FD5224B89679}"/>
          </ac:picMkLst>
        </pc:picChg>
      </pc:sldChg>
      <pc:sldChg chg="modSp mod">
        <pc:chgData name="Rijo, Jeannerette" userId="5d0d1f6d-c76d-4455-97ef-66710b3356b0" providerId="ADAL" clId="{964A748F-C7F9-4E62-9FB3-2063C1CBD217}" dt="2023-09-21T16:40:45.525" v="1765" actId="313"/>
        <pc:sldMkLst>
          <pc:docMk/>
          <pc:sldMk cId="2738048419" sldId="261"/>
        </pc:sldMkLst>
        <pc:spChg chg="mod">
          <ac:chgData name="Rijo, Jeannerette" userId="5d0d1f6d-c76d-4455-97ef-66710b3356b0" providerId="ADAL" clId="{964A748F-C7F9-4E62-9FB3-2063C1CBD217}" dt="2023-09-14T19:54:21.464" v="504" actId="122"/>
          <ac:spMkLst>
            <pc:docMk/>
            <pc:sldMk cId="2738048419" sldId="261"/>
            <ac:spMk id="5" creationId="{A2CA9171-5E56-9E18-9749-B9EFD62484B1}"/>
          </ac:spMkLst>
        </pc:spChg>
        <pc:spChg chg="mod">
          <ac:chgData name="Rijo, Jeannerette" userId="5d0d1f6d-c76d-4455-97ef-66710b3356b0" providerId="ADAL" clId="{964A748F-C7F9-4E62-9FB3-2063C1CBD217}" dt="2023-09-21T16:40:43.080" v="1764" actId="313"/>
          <ac:spMkLst>
            <pc:docMk/>
            <pc:sldMk cId="2738048419" sldId="261"/>
            <ac:spMk id="8" creationId="{C80FFC1B-6D27-A890-A9F3-E071278496B4}"/>
          </ac:spMkLst>
        </pc:spChg>
        <pc:spChg chg="mod">
          <ac:chgData name="Rijo, Jeannerette" userId="5d0d1f6d-c76d-4455-97ef-66710b3356b0" providerId="ADAL" clId="{964A748F-C7F9-4E62-9FB3-2063C1CBD217}" dt="2023-09-21T16:40:45.525" v="1765" actId="313"/>
          <ac:spMkLst>
            <pc:docMk/>
            <pc:sldMk cId="2738048419" sldId="261"/>
            <ac:spMk id="11" creationId="{4DB1A8CB-7B5C-DE12-4C2E-D8A99E4D6B20}"/>
          </ac:spMkLst>
        </pc:spChg>
      </pc:sldChg>
      <pc:sldChg chg="modSp add del mod">
        <pc:chgData name="Rijo, Jeannerette" userId="5d0d1f6d-c76d-4455-97ef-66710b3356b0" providerId="ADAL" clId="{964A748F-C7F9-4E62-9FB3-2063C1CBD217}" dt="2023-09-21T16:31:04.372" v="1660"/>
        <pc:sldMkLst>
          <pc:docMk/>
          <pc:sldMk cId="3925983812" sldId="263"/>
        </pc:sldMkLst>
        <pc:spChg chg="mod">
          <ac:chgData name="Rijo, Jeannerette" userId="5d0d1f6d-c76d-4455-97ef-66710b3356b0" providerId="ADAL" clId="{964A748F-C7F9-4E62-9FB3-2063C1CBD217}" dt="2023-09-21T16:14:16.145" v="1539" actId="1076"/>
          <ac:spMkLst>
            <pc:docMk/>
            <pc:sldMk cId="3925983812" sldId="263"/>
            <ac:spMk id="9" creationId="{0A925190-9FAD-42E6-147E-411985C36D6B}"/>
          </ac:spMkLst>
        </pc:spChg>
      </pc:sldChg>
      <pc:sldChg chg="addSp modSp mod">
        <pc:chgData name="Rijo, Jeannerette" userId="5d0d1f6d-c76d-4455-97ef-66710b3356b0" providerId="ADAL" clId="{964A748F-C7F9-4E62-9FB3-2063C1CBD217}" dt="2023-09-21T16:47:15.912" v="1973" actId="2711"/>
        <pc:sldMkLst>
          <pc:docMk/>
          <pc:sldMk cId="4025794301" sldId="264"/>
        </pc:sldMkLst>
        <pc:spChg chg="mod">
          <ac:chgData name="Rijo, Jeannerette" userId="5d0d1f6d-c76d-4455-97ef-66710b3356b0" providerId="ADAL" clId="{964A748F-C7F9-4E62-9FB3-2063C1CBD217}" dt="2023-09-14T19:55:58.029" v="521" actId="2711"/>
          <ac:spMkLst>
            <pc:docMk/>
            <pc:sldMk cId="4025794301" sldId="264"/>
            <ac:spMk id="4" creationId="{91B75FE4-FC13-1182-83D8-63A473C8C39A}"/>
          </ac:spMkLst>
        </pc:spChg>
        <pc:spChg chg="mod">
          <ac:chgData name="Rijo, Jeannerette" userId="5d0d1f6d-c76d-4455-97ef-66710b3356b0" providerId="ADAL" clId="{964A748F-C7F9-4E62-9FB3-2063C1CBD217}" dt="2023-09-21T16:47:15.912" v="1973" actId="2711"/>
          <ac:spMkLst>
            <pc:docMk/>
            <pc:sldMk cId="4025794301" sldId="264"/>
            <ac:spMk id="5" creationId="{20B6B0E7-A92E-E5B9-8BE2-9D82B7DBC1BE}"/>
          </ac:spMkLst>
        </pc:spChg>
        <pc:spChg chg="mod">
          <ac:chgData name="Rijo, Jeannerette" userId="5d0d1f6d-c76d-4455-97ef-66710b3356b0" providerId="ADAL" clId="{964A748F-C7F9-4E62-9FB3-2063C1CBD217}" dt="2023-09-21T16:46:48.973" v="1970" actId="2711"/>
          <ac:spMkLst>
            <pc:docMk/>
            <pc:sldMk cId="4025794301" sldId="264"/>
            <ac:spMk id="6" creationId="{0E2B7811-A213-6A57-A8D5-2C0F34AC96C3}"/>
          </ac:spMkLst>
        </pc:spChg>
        <pc:spChg chg="mod">
          <ac:chgData name="Rijo, Jeannerette" userId="5d0d1f6d-c76d-4455-97ef-66710b3356b0" providerId="ADAL" clId="{964A748F-C7F9-4E62-9FB3-2063C1CBD217}" dt="2023-09-21T16:47:04.375" v="1971" actId="2711"/>
          <ac:spMkLst>
            <pc:docMk/>
            <pc:sldMk cId="4025794301" sldId="264"/>
            <ac:spMk id="7" creationId="{B0CA9A73-EB3E-5236-0260-106F62B5ED67}"/>
          </ac:spMkLst>
        </pc:spChg>
        <pc:spChg chg="mod">
          <ac:chgData name="Rijo, Jeannerette" userId="5d0d1f6d-c76d-4455-97ef-66710b3356b0" providerId="ADAL" clId="{964A748F-C7F9-4E62-9FB3-2063C1CBD217}" dt="2023-09-21T16:47:11.169" v="1972" actId="2711"/>
          <ac:spMkLst>
            <pc:docMk/>
            <pc:sldMk cId="4025794301" sldId="264"/>
            <ac:spMk id="8" creationId="{5D3293BA-CD75-E10E-32E9-1EDD868BE934}"/>
          </ac:spMkLst>
        </pc:spChg>
        <pc:spChg chg="mod">
          <ac:chgData name="Rijo, Jeannerette" userId="5d0d1f6d-c76d-4455-97ef-66710b3356b0" providerId="ADAL" clId="{964A748F-C7F9-4E62-9FB3-2063C1CBD217}" dt="2023-09-21T16:46:48.973" v="1970" actId="2711"/>
          <ac:spMkLst>
            <pc:docMk/>
            <pc:sldMk cId="4025794301" sldId="264"/>
            <ac:spMk id="25" creationId="{F78896A3-6F2D-7C35-8752-B6DE79A087EA}"/>
          </ac:spMkLst>
        </pc:spChg>
        <pc:spChg chg="mod">
          <ac:chgData name="Rijo, Jeannerette" userId="5d0d1f6d-c76d-4455-97ef-66710b3356b0" providerId="ADAL" clId="{964A748F-C7F9-4E62-9FB3-2063C1CBD217}" dt="2023-09-21T16:46:48.973" v="1970" actId="2711"/>
          <ac:spMkLst>
            <pc:docMk/>
            <pc:sldMk cId="4025794301" sldId="264"/>
            <ac:spMk id="28" creationId="{8D2C46BD-0485-A200-0712-7B7BB175EF7D}"/>
          </ac:spMkLst>
        </pc:spChg>
        <pc:spChg chg="mod">
          <ac:chgData name="Rijo, Jeannerette" userId="5d0d1f6d-c76d-4455-97ef-66710b3356b0" providerId="ADAL" clId="{964A748F-C7F9-4E62-9FB3-2063C1CBD217}" dt="2023-09-21T16:46:48.973" v="1970" actId="2711"/>
          <ac:spMkLst>
            <pc:docMk/>
            <pc:sldMk cId="4025794301" sldId="264"/>
            <ac:spMk id="29" creationId="{11113346-E81A-B765-BC81-828F97E918D7}"/>
          </ac:spMkLst>
        </pc:spChg>
        <pc:spChg chg="mod">
          <ac:chgData name="Rijo, Jeannerette" userId="5d0d1f6d-c76d-4455-97ef-66710b3356b0" providerId="ADAL" clId="{964A748F-C7F9-4E62-9FB3-2063C1CBD217}" dt="2023-09-21T16:46:48.973" v="1970" actId="2711"/>
          <ac:spMkLst>
            <pc:docMk/>
            <pc:sldMk cId="4025794301" sldId="264"/>
            <ac:spMk id="31" creationId="{00BF13DD-772F-63B6-84AB-AAF5C45CAF84}"/>
          </ac:spMkLst>
        </pc:spChg>
        <pc:spChg chg="mod">
          <ac:chgData name="Rijo, Jeannerette" userId="5d0d1f6d-c76d-4455-97ef-66710b3356b0" providerId="ADAL" clId="{964A748F-C7F9-4E62-9FB3-2063C1CBD217}" dt="2023-09-21T16:46:48.973" v="1970" actId="2711"/>
          <ac:spMkLst>
            <pc:docMk/>
            <pc:sldMk cId="4025794301" sldId="264"/>
            <ac:spMk id="32" creationId="{01F3CAEC-213C-AF1E-17D0-81920E6536C2}"/>
          </ac:spMkLst>
        </pc:spChg>
        <pc:spChg chg="mod">
          <ac:chgData name="Rijo, Jeannerette" userId="5d0d1f6d-c76d-4455-97ef-66710b3356b0" providerId="ADAL" clId="{964A748F-C7F9-4E62-9FB3-2063C1CBD217}" dt="2023-09-21T16:46:48.973" v="1970" actId="2711"/>
          <ac:spMkLst>
            <pc:docMk/>
            <pc:sldMk cId="4025794301" sldId="264"/>
            <ac:spMk id="34" creationId="{C4141AA0-648F-B34E-F3E0-4CD5C0D39A72}"/>
          </ac:spMkLst>
        </pc:spChg>
        <pc:spChg chg="mod">
          <ac:chgData name="Rijo, Jeannerette" userId="5d0d1f6d-c76d-4455-97ef-66710b3356b0" providerId="ADAL" clId="{964A748F-C7F9-4E62-9FB3-2063C1CBD217}" dt="2023-09-21T16:46:48.973" v="1970" actId="2711"/>
          <ac:spMkLst>
            <pc:docMk/>
            <pc:sldMk cId="4025794301" sldId="264"/>
            <ac:spMk id="35" creationId="{B0F50484-0CDC-3B15-BEDE-E556364B87AB}"/>
          </ac:spMkLst>
        </pc:spChg>
        <pc:grpChg chg="mod">
          <ac:chgData name="Rijo, Jeannerette" userId="5d0d1f6d-c76d-4455-97ef-66710b3356b0" providerId="ADAL" clId="{964A748F-C7F9-4E62-9FB3-2063C1CBD217}" dt="2023-09-14T19:56:12.534" v="524" actId="1076"/>
          <ac:grpSpMkLst>
            <pc:docMk/>
            <pc:sldMk cId="4025794301" sldId="264"/>
            <ac:grpSpMk id="37" creationId="{932D1E9C-0FCE-558F-52AB-D8B79D54D686}"/>
          </ac:grpSpMkLst>
        </pc:grpChg>
        <pc:picChg chg="add mod">
          <ac:chgData name="Rijo, Jeannerette" userId="5d0d1f6d-c76d-4455-97ef-66710b3356b0" providerId="ADAL" clId="{964A748F-C7F9-4E62-9FB3-2063C1CBD217}" dt="2023-09-21T16:41:37.485" v="1773" actId="1076"/>
          <ac:picMkLst>
            <pc:docMk/>
            <pc:sldMk cId="4025794301" sldId="264"/>
            <ac:picMk id="9" creationId="{BFD0AFF9-A0B8-3D96-50E1-B37037285EE3}"/>
          </ac:picMkLst>
        </pc:picChg>
      </pc:sldChg>
      <pc:sldChg chg="modSp mod">
        <pc:chgData name="Rijo, Jeannerette" userId="5d0d1f6d-c76d-4455-97ef-66710b3356b0" providerId="ADAL" clId="{964A748F-C7F9-4E62-9FB3-2063C1CBD217}" dt="2023-09-21T16:39:31.332" v="1755" actId="33524"/>
        <pc:sldMkLst>
          <pc:docMk/>
          <pc:sldMk cId="114576394" sldId="268"/>
        </pc:sldMkLst>
        <pc:spChg chg="mod">
          <ac:chgData name="Rijo, Jeannerette" userId="5d0d1f6d-c76d-4455-97ef-66710b3356b0" providerId="ADAL" clId="{964A748F-C7F9-4E62-9FB3-2063C1CBD217}" dt="2023-09-14T19:38:36.005" v="319" actId="1076"/>
          <ac:spMkLst>
            <pc:docMk/>
            <pc:sldMk cId="114576394" sldId="268"/>
            <ac:spMk id="3" creationId="{5A34B3B2-92CA-EAAF-92E1-916CB6968740}"/>
          </ac:spMkLst>
        </pc:spChg>
        <pc:spChg chg="mod">
          <ac:chgData name="Rijo, Jeannerette" userId="5d0d1f6d-c76d-4455-97ef-66710b3356b0" providerId="ADAL" clId="{964A748F-C7F9-4E62-9FB3-2063C1CBD217}" dt="2023-09-21T16:39:11.988" v="1749" actId="790"/>
          <ac:spMkLst>
            <pc:docMk/>
            <pc:sldMk cId="114576394" sldId="268"/>
            <ac:spMk id="19" creationId="{185C3C54-02D7-FB4C-8685-9E2C239EA303}"/>
          </ac:spMkLst>
        </pc:spChg>
        <pc:spChg chg="mod">
          <ac:chgData name="Rijo, Jeannerette" userId="5d0d1f6d-c76d-4455-97ef-66710b3356b0" providerId="ADAL" clId="{964A748F-C7F9-4E62-9FB3-2063C1CBD217}" dt="2023-09-21T16:39:31.332" v="1755" actId="33524"/>
          <ac:spMkLst>
            <pc:docMk/>
            <pc:sldMk cId="114576394" sldId="268"/>
            <ac:spMk id="32" creationId="{23E0C3ED-5996-96AC-8959-62D058ECF32B}"/>
          </ac:spMkLst>
        </pc:spChg>
        <pc:grpChg chg="mod">
          <ac:chgData name="Rijo, Jeannerette" userId="5d0d1f6d-c76d-4455-97ef-66710b3356b0" providerId="ADAL" clId="{964A748F-C7F9-4E62-9FB3-2063C1CBD217}" dt="2023-09-14T19:38:08.250" v="315" actId="14100"/>
          <ac:grpSpMkLst>
            <pc:docMk/>
            <pc:sldMk cId="114576394" sldId="268"/>
            <ac:grpSpMk id="28" creationId="{BF4C4469-7C81-3233-A414-FFA32DB9EC15}"/>
          </ac:grpSpMkLst>
        </pc:grpChg>
      </pc:sldChg>
      <pc:sldChg chg="addSp modSp mod">
        <pc:chgData name="Rijo, Jeannerette" userId="5d0d1f6d-c76d-4455-97ef-66710b3356b0" providerId="ADAL" clId="{964A748F-C7F9-4E62-9FB3-2063C1CBD217}" dt="2023-09-21T16:48:48.791" v="1977" actId="2711"/>
        <pc:sldMkLst>
          <pc:docMk/>
          <pc:sldMk cId="3792820349" sldId="269"/>
        </pc:sldMkLst>
        <pc:spChg chg="add mod">
          <ac:chgData name="Rijo, Jeannerette" userId="5d0d1f6d-c76d-4455-97ef-66710b3356b0" providerId="ADAL" clId="{964A748F-C7F9-4E62-9FB3-2063C1CBD217}" dt="2023-09-21T16:35:06.062" v="1690" actId="313"/>
          <ac:spMkLst>
            <pc:docMk/>
            <pc:sldMk cId="3792820349" sldId="269"/>
            <ac:spMk id="2" creationId="{7067C082-0B2C-5CE7-9E43-52EB6DE12486}"/>
          </ac:spMkLst>
        </pc:spChg>
        <pc:spChg chg="mod">
          <ac:chgData name="Rijo, Jeannerette" userId="5d0d1f6d-c76d-4455-97ef-66710b3356b0" providerId="ADAL" clId="{964A748F-C7F9-4E62-9FB3-2063C1CBD217}" dt="2023-09-21T16:48:48.791" v="1977" actId="2711"/>
          <ac:spMkLst>
            <pc:docMk/>
            <pc:sldMk cId="3792820349" sldId="269"/>
            <ac:spMk id="9" creationId="{0C4277A4-83D5-97DD-B541-0CC96B4780E2}"/>
          </ac:spMkLst>
        </pc:spChg>
        <pc:spChg chg="mod">
          <ac:chgData name="Rijo, Jeannerette" userId="5d0d1f6d-c76d-4455-97ef-66710b3356b0" providerId="ADAL" clId="{964A748F-C7F9-4E62-9FB3-2063C1CBD217}" dt="2023-09-21T16:48:48.791" v="1977" actId="2711"/>
          <ac:spMkLst>
            <pc:docMk/>
            <pc:sldMk cId="3792820349" sldId="269"/>
            <ac:spMk id="37" creationId="{57F2B23A-9638-483E-24C5-E9C899C280B8}"/>
          </ac:spMkLst>
        </pc:spChg>
        <pc:picChg chg="mod">
          <ac:chgData name="Rijo, Jeannerette" userId="5d0d1f6d-c76d-4455-97ef-66710b3356b0" providerId="ADAL" clId="{964A748F-C7F9-4E62-9FB3-2063C1CBD217}" dt="2023-09-14T19:32:48.629" v="125" actId="1076"/>
          <ac:picMkLst>
            <pc:docMk/>
            <pc:sldMk cId="3792820349" sldId="269"/>
            <ac:picMk id="5" creationId="{95F06B67-67B5-4921-7470-CEABAF68654B}"/>
          </ac:picMkLst>
        </pc:picChg>
        <pc:picChg chg="mod">
          <ac:chgData name="Rijo, Jeannerette" userId="5d0d1f6d-c76d-4455-97ef-66710b3356b0" providerId="ADAL" clId="{964A748F-C7F9-4E62-9FB3-2063C1CBD217}" dt="2023-09-14T19:32:59.371" v="128" actId="14100"/>
          <ac:picMkLst>
            <pc:docMk/>
            <pc:sldMk cId="3792820349" sldId="269"/>
            <ac:picMk id="17" creationId="{000FF90A-56E5-9B2A-DD8F-922333E33666}"/>
          </ac:picMkLst>
        </pc:picChg>
        <pc:picChg chg="mod">
          <ac:chgData name="Rijo, Jeannerette" userId="5d0d1f6d-c76d-4455-97ef-66710b3356b0" providerId="ADAL" clId="{964A748F-C7F9-4E62-9FB3-2063C1CBD217}" dt="2023-09-14T19:32:07.978" v="121" actId="1076"/>
          <ac:picMkLst>
            <pc:docMk/>
            <pc:sldMk cId="3792820349" sldId="269"/>
            <ac:picMk id="40" creationId="{44B48DB1-EEED-B5F5-7288-88E45761DD51}"/>
          </ac:picMkLst>
        </pc:picChg>
      </pc:sldChg>
      <pc:sldChg chg="delSp modSp mod">
        <pc:chgData name="Rijo, Jeannerette" userId="5d0d1f6d-c76d-4455-97ef-66710b3356b0" providerId="ADAL" clId="{964A748F-C7F9-4E62-9FB3-2063C1CBD217}" dt="2023-09-21T16:46:01.878" v="1965" actId="2711"/>
        <pc:sldMkLst>
          <pc:docMk/>
          <pc:sldMk cId="2547182525" sldId="271"/>
        </pc:sldMkLst>
        <pc:spChg chg="mod">
          <ac:chgData name="Rijo, Jeannerette" userId="5d0d1f6d-c76d-4455-97ef-66710b3356b0" providerId="ADAL" clId="{964A748F-C7F9-4E62-9FB3-2063C1CBD217}" dt="2023-09-21T16:45:39.664" v="1962" actId="207"/>
          <ac:spMkLst>
            <pc:docMk/>
            <pc:sldMk cId="2547182525" sldId="271"/>
            <ac:spMk id="2" creationId="{C8B11537-EC4B-79AC-2FDC-1D69F0E6B92F}"/>
          </ac:spMkLst>
        </pc:spChg>
        <pc:spChg chg="del">
          <ac:chgData name="Rijo, Jeannerette" userId="5d0d1f6d-c76d-4455-97ef-66710b3356b0" providerId="ADAL" clId="{964A748F-C7F9-4E62-9FB3-2063C1CBD217}" dt="2023-09-21T16:44:20.101" v="1905" actId="478"/>
          <ac:spMkLst>
            <pc:docMk/>
            <pc:sldMk cId="2547182525" sldId="271"/>
            <ac:spMk id="8" creationId="{4CCF2863-42C9-F8B7-E8AA-3FA385ED1456}"/>
          </ac:spMkLst>
        </pc:spChg>
        <pc:spChg chg="mod">
          <ac:chgData name="Rijo, Jeannerette" userId="5d0d1f6d-c76d-4455-97ef-66710b3356b0" providerId="ADAL" clId="{964A748F-C7F9-4E62-9FB3-2063C1CBD217}" dt="2023-09-21T16:46:01.878" v="1965" actId="2711"/>
          <ac:spMkLst>
            <pc:docMk/>
            <pc:sldMk cId="2547182525" sldId="271"/>
            <ac:spMk id="9" creationId="{269E9BB5-7FEB-8168-2C0C-E72E001C3CD7}"/>
          </ac:spMkLst>
        </pc:spChg>
        <pc:spChg chg="mod">
          <ac:chgData name="Rijo, Jeannerette" userId="5d0d1f6d-c76d-4455-97ef-66710b3356b0" providerId="ADAL" clId="{964A748F-C7F9-4E62-9FB3-2063C1CBD217}" dt="2023-09-21T16:46:01.878" v="1965" actId="2711"/>
          <ac:spMkLst>
            <pc:docMk/>
            <pc:sldMk cId="2547182525" sldId="271"/>
            <ac:spMk id="10" creationId="{526C7FBE-DC42-7664-461E-B273219EF824}"/>
          </ac:spMkLst>
        </pc:spChg>
        <pc:spChg chg="mod">
          <ac:chgData name="Rijo, Jeannerette" userId="5d0d1f6d-c76d-4455-97ef-66710b3356b0" providerId="ADAL" clId="{964A748F-C7F9-4E62-9FB3-2063C1CBD217}" dt="2023-09-21T16:46:01.878" v="1965" actId="2711"/>
          <ac:spMkLst>
            <pc:docMk/>
            <pc:sldMk cId="2547182525" sldId="271"/>
            <ac:spMk id="11" creationId="{D01D840E-9E18-795C-B8AC-85DC8E1D2FE2}"/>
          </ac:spMkLst>
        </pc:spChg>
        <pc:spChg chg="mod">
          <ac:chgData name="Rijo, Jeannerette" userId="5d0d1f6d-c76d-4455-97ef-66710b3356b0" providerId="ADAL" clId="{964A748F-C7F9-4E62-9FB3-2063C1CBD217}" dt="2023-09-21T16:45:53.483" v="1964" actId="207"/>
          <ac:spMkLst>
            <pc:docMk/>
            <pc:sldMk cId="2547182525" sldId="271"/>
            <ac:spMk id="12" creationId="{C2B1FDE7-0F6C-209A-48D8-7163A2586D9E}"/>
          </ac:spMkLst>
        </pc:spChg>
        <pc:spChg chg="mod">
          <ac:chgData name="Rijo, Jeannerette" userId="5d0d1f6d-c76d-4455-97ef-66710b3356b0" providerId="ADAL" clId="{964A748F-C7F9-4E62-9FB3-2063C1CBD217}" dt="2023-09-21T16:46:01.878" v="1965" actId="2711"/>
          <ac:spMkLst>
            <pc:docMk/>
            <pc:sldMk cId="2547182525" sldId="271"/>
            <ac:spMk id="14" creationId="{2AA2000F-8343-AC75-EF08-E5A3022A8BCE}"/>
          </ac:spMkLst>
        </pc:spChg>
      </pc:sldChg>
      <pc:sldChg chg="modSp mod">
        <pc:chgData name="Rijo, Jeannerette" userId="5d0d1f6d-c76d-4455-97ef-66710b3356b0" providerId="ADAL" clId="{964A748F-C7F9-4E62-9FB3-2063C1CBD217}" dt="2023-09-14T19:59:02.339" v="631" actId="20577"/>
        <pc:sldMkLst>
          <pc:docMk/>
          <pc:sldMk cId="2223049824" sldId="272"/>
        </pc:sldMkLst>
        <pc:spChg chg="mod">
          <ac:chgData name="Rijo, Jeannerette" userId="5d0d1f6d-c76d-4455-97ef-66710b3356b0" providerId="ADAL" clId="{964A748F-C7F9-4E62-9FB3-2063C1CBD217}" dt="2023-09-14T19:58:24.158" v="569" actId="20577"/>
          <ac:spMkLst>
            <pc:docMk/>
            <pc:sldMk cId="2223049824" sldId="272"/>
            <ac:spMk id="9" creationId="{BB625533-7652-E92E-36D0-FDD78DA15055}"/>
          </ac:spMkLst>
        </pc:spChg>
        <pc:spChg chg="mod">
          <ac:chgData name="Rijo, Jeannerette" userId="5d0d1f6d-c76d-4455-97ef-66710b3356b0" providerId="ADAL" clId="{964A748F-C7F9-4E62-9FB3-2063C1CBD217}" dt="2023-09-14T19:58:44.780" v="603" actId="20577"/>
          <ac:spMkLst>
            <pc:docMk/>
            <pc:sldMk cId="2223049824" sldId="272"/>
            <ac:spMk id="11" creationId="{FB49C263-903F-CE31-B9EA-86EB827C8911}"/>
          </ac:spMkLst>
        </pc:spChg>
        <pc:spChg chg="mod">
          <ac:chgData name="Rijo, Jeannerette" userId="5d0d1f6d-c76d-4455-97ef-66710b3356b0" providerId="ADAL" clId="{964A748F-C7F9-4E62-9FB3-2063C1CBD217}" dt="2023-09-14T19:59:02.339" v="631" actId="20577"/>
          <ac:spMkLst>
            <pc:docMk/>
            <pc:sldMk cId="2223049824" sldId="272"/>
            <ac:spMk id="12" creationId="{91B9DD48-5622-FC32-05CE-E3ACE73D89BC}"/>
          </ac:spMkLst>
        </pc:spChg>
      </pc:sldChg>
      <pc:sldChg chg="modSp mod">
        <pc:chgData name="Rijo, Jeannerette" userId="5d0d1f6d-c76d-4455-97ef-66710b3356b0" providerId="ADAL" clId="{964A748F-C7F9-4E62-9FB3-2063C1CBD217}" dt="2023-09-14T19:35:34.124" v="284" actId="14100"/>
        <pc:sldMkLst>
          <pc:docMk/>
          <pc:sldMk cId="2739932921" sldId="273"/>
        </pc:sldMkLst>
        <pc:picChg chg="mod">
          <ac:chgData name="Rijo, Jeannerette" userId="5d0d1f6d-c76d-4455-97ef-66710b3356b0" providerId="ADAL" clId="{964A748F-C7F9-4E62-9FB3-2063C1CBD217}" dt="2023-09-14T19:35:34.124" v="284" actId="14100"/>
          <ac:picMkLst>
            <pc:docMk/>
            <pc:sldMk cId="2739932921" sldId="273"/>
            <ac:picMk id="10" creationId="{BC9FF55C-5141-777D-0E01-BECF9C2B177E}"/>
          </ac:picMkLst>
        </pc:picChg>
        <pc:picChg chg="mod">
          <ac:chgData name="Rijo, Jeannerette" userId="5d0d1f6d-c76d-4455-97ef-66710b3356b0" providerId="ADAL" clId="{964A748F-C7F9-4E62-9FB3-2063C1CBD217}" dt="2023-09-14T19:35:18.061" v="281" actId="14100"/>
          <ac:picMkLst>
            <pc:docMk/>
            <pc:sldMk cId="2739932921" sldId="273"/>
            <ac:picMk id="39" creationId="{3F503CF6-4778-FF7E-B1AE-6F0856ECD756}"/>
          </ac:picMkLst>
        </pc:picChg>
      </pc:sldChg>
      <pc:sldChg chg="addSp modSp mod">
        <pc:chgData name="Rijo, Jeannerette" userId="5d0d1f6d-c76d-4455-97ef-66710b3356b0" providerId="ADAL" clId="{964A748F-C7F9-4E62-9FB3-2063C1CBD217}" dt="2023-09-14T19:38:26.469" v="316" actId="1076"/>
        <pc:sldMkLst>
          <pc:docMk/>
          <pc:sldMk cId="1734880967" sldId="277"/>
        </pc:sldMkLst>
        <pc:spChg chg="add mod ord">
          <ac:chgData name="Rijo, Jeannerette" userId="5d0d1f6d-c76d-4455-97ef-66710b3356b0" providerId="ADAL" clId="{964A748F-C7F9-4E62-9FB3-2063C1CBD217}" dt="2023-09-14T19:36:31.802" v="293" actId="167"/>
          <ac:spMkLst>
            <pc:docMk/>
            <pc:sldMk cId="1734880967" sldId="277"/>
            <ac:spMk id="2" creationId="{4D063223-FF1F-EFEC-ADC6-75A5BDBE919A}"/>
          </ac:spMkLst>
        </pc:spChg>
        <pc:spChg chg="mod">
          <ac:chgData name="Rijo, Jeannerette" userId="5d0d1f6d-c76d-4455-97ef-66710b3356b0" providerId="ADAL" clId="{964A748F-C7F9-4E62-9FB3-2063C1CBD217}" dt="2023-09-14T19:38:26.469" v="316" actId="1076"/>
          <ac:spMkLst>
            <pc:docMk/>
            <pc:sldMk cId="1734880967" sldId="277"/>
            <ac:spMk id="3" creationId="{0725EFCA-A0A1-B969-4277-346B24D0FDF9}"/>
          </ac:spMkLst>
        </pc:spChg>
        <pc:picChg chg="add mod">
          <ac:chgData name="Rijo, Jeannerette" userId="5d0d1f6d-c76d-4455-97ef-66710b3356b0" providerId="ADAL" clId="{964A748F-C7F9-4E62-9FB3-2063C1CBD217}" dt="2023-09-14T19:37:08.573" v="307" actId="14100"/>
          <ac:picMkLst>
            <pc:docMk/>
            <pc:sldMk cId="1734880967" sldId="277"/>
            <ac:picMk id="4" creationId="{B40A3E1A-61A8-34C8-2382-B11ABAC42536}"/>
          </ac:picMkLst>
        </pc:picChg>
        <pc:picChg chg="mod">
          <ac:chgData name="Rijo, Jeannerette" userId="5d0d1f6d-c76d-4455-97ef-66710b3356b0" providerId="ADAL" clId="{964A748F-C7F9-4E62-9FB3-2063C1CBD217}" dt="2023-09-14T19:36:16.852" v="289" actId="14100"/>
          <ac:picMkLst>
            <pc:docMk/>
            <pc:sldMk cId="1734880967" sldId="277"/>
            <ac:picMk id="16" creationId="{EA4690FB-F62F-08E8-6972-C405684F4BA7}"/>
          </ac:picMkLst>
        </pc:picChg>
      </pc:sldChg>
      <pc:sldChg chg="delSp modSp mod">
        <pc:chgData name="Rijo, Jeannerette" userId="5d0d1f6d-c76d-4455-97ef-66710b3356b0" providerId="ADAL" clId="{964A748F-C7F9-4E62-9FB3-2063C1CBD217}" dt="2023-09-21T16:41:15.871" v="1771" actId="313"/>
        <pc:sldMkLst>
          <pc:docMk/>
          <pc:sldMk cId="3245619833" sldId="278"/>
        </pc:sldMkLst>
        <pc:spChg chg="mod">
          <ac:chgData name="Rijo, Jeannerette" userId="5d0d1f6d-c76d-4455-97ef-66710b3356b0" providerId="ADAL" clId="{964A748F-C7F9-4E62-9FB3-2063C1CBD217}" dt="2023-09-14T19:55:25.847" v="516" actId="122"/>
          <ac:spMkLst>
            <pc:docMk/>
            <pc:sldMk cId="3245619833" sldId="278"/>
            <ac:spMk id="8" creationId="{39CFDF66-33AE-07D6-26FC-3B2B1CC7CB95}"/>
          </ac:spMkLst>
        </pc:spChg>
        <pc:spChg chg="mod">
          <ac:chgData name="Rijo, Jeannerette" userId="5d0d1f6d-c76d-4455-97ef-66710b3356b0" providerId="ADAL" clId="{964A748F-C7F9-4E62-9FB3-2063C1CBD217}" dt="2023-09-21T16:41:15.871" v="1771" actId="313"/>
          <ac:spMkLst>
            <pc:docMk/>
            <pc:sldMk cId="3245619833" sldId="278"/>
            <ac:spMk id="9" creationId="{D50917C4-904B-CD8E-E9F2-5C9071B8C4D5}"/>
          </ac:spMkLst>
        </pc:spChg>
        <pc:picChg chg="mod">
          <ac:chgData name="Rijo, Jeannerette" userId="5d0d1f6d-c76d-4455-97ef-66710b3356b0" providerId="ADAL" clId="{964A748F-C7F9-4E62-9FB3-2063C1CBD217}" dt="2023-09-14T19:55:33.911" v="519" actId="1076"/>
          <ac:picMkLst>
            <pc:docMk/>
            <pc:sldMk cId="3245619833" sldId="278"/>
            <ac:picMk id="14" creationId="{CCD97BC0-A28D-2B52-8B4C-8839461850FF}"/>
          </ac:picMkLst>
        </pc:picChg>
        <pc:picChg chg="del">
          <ac:chgData name="Rijo, Jeannerette" userId="5d0d1f6d-c76d-4455-97ef-66710b3356b0" providerId="ADAL" clId="{964A748F-C7F9-4E62-9FB3-2063C1CBD217}" dt="2023-09-14T19:55:41.647" v="520" actId="478"/>
          <ac:picMkLst>
            <pc:docMk/>
            <pc:sldMk cId="3245619833" sldId="278"/>
            <ac:picMk id="17" creationId="{8464A18D-CD59-A9EB-B842-AF026F339932}"/>
          </ac:picMkLst>
        </pc:picChg>
        <pc:picChg chg="mod">
          <ac:chgData name="Rijo, Jeannerette" userId="5d0d1f6d-c76d-4455-97ef-66710b3356b0" providerId="ADAL" clId="{964A748F-C7F9-4E62-9FB3-2063C1CBD217}" dt="2023-09-14T19:55:06.009" v="509" actId="108"/>
          <ac:picMkLst>
            <pc:docMk/>
            <pc:sldMk cId="3245619833" sldId="278"/>
            <ac:picMk id="21" creationId="{0DBFCCEB-329B-A24A-07F1-22D82A371664}"/>
          </ac:picMkLst>
        </pc:picChg>
        <pc:picChg chg="mod">
          <ac:chgData name="Rijo, Jeannerette" userId="5d0d1f6d-c76d-4455-97ef-66710b3356b0" providerId="ADAL" clId="{964A748F-C7F9-4E62-9FB3-2063C1CBD217}" dt="2023-09-14T19:55:00.746" v="508" actId="108"/>
          <ac:picMkLst>
            <pc:docMk/>
            <pc:sldMk cId="3245619833" sldId="278"/>
            <ac:picMk id="23" creationId="{413C0CB6-7D21-620D-8F89-D65507056E9A}"/>
          </ac:picMkLst>
        </pc:picChg>
        <pc:picChg chg="mod">
          <ac:chgData name="Rijo, Jeannerette" userId="5d0d1f6d-c76d-4455-97ef-66710b3356b0" providerId="ADAL" clId="{964A748F-C7F9-4E62-9FB3-2063C1CBD217}" dt="2023-09-14T19:55:15.505" v="514" actId="108"/>
          <ac:picMkLst>
            <pc:docMk/>
            <pc:sldMk cId="3245619833" sldId="278"/>
            <ac:picMk id="25" creationId="{4D4C4518-4396-6AEC-0ECE-36EF9D95312E}"/>
          </ac:picMkLst>
        </pc:picChg>
        <pc:picChg chg="mod">
          <ac:chgData name="Rijo, Jeannerette" userId="5d0d1f6d-c76d-4455-97ef-66710b3356b0" providerId="ADAL" clId="{964A748F-C7F9-4E62-9FB3-2063C1CBD217}" dt="2023-09-14T19:55:11.568" v="512" actId="108"/>
          <ac:picMkLst>
            <pc:docMk/>
            <pc:sldMk cId="3245619833" sldId="278"/>
            <ac:picMk id="27" creationId="{EB2079D2-B1CA-F113-A71A-372F6C6042BC}"/>
          </ac:picMkLst>
        </pc:picChg>
        <pc:picChg chg="mod">
          <ac:chgData name="Rijo, Jeannerette" userId="5d0d1f6d-c76d-4455-97ef-66710b3356b0" providerId="ADAL" clId="{964A748F-C7F9-4E62-9FB3-2063C1CBD217}" dt="2023-09-14T19:55:10.217" v="511" actId="108"/>
          <ac:picMkLst>
            <pc:docMk/>
            <pc:sldMk cId="3245619833" sldId="278"/>
            <ac:picMk id="29" creationId="{4DB73A2E-70A5-781E-3B13-101B7627DCE5}"/>
          </ac:picMkLst>
        </pc:picChg>
        <pc:picChg chg="mod">
          <ac:chgData name="Rijo, Jeannerette" userId="5d0d1f6d-c76d-4455-97ef-66710b3356b0" providerId="ADAL" clId="{964A748F-C7F9-4E62-9FB3-2063C1CBD217}" dt="2023-09-14T19:55:13.536" v="513" actId="108"/>
          <ac:picMkLst>
            <pc:docMk/>
            <pc:sldMk cId="3245619833" sldId="278"/>
            <ac:picMk id="31" creationId="{13B7F83C-D3A1-8B40-49C2-00A348D98338}"/>
          </ac:picMkLst>
        </pc:picChg>
        <pc:picChg chg="mod">
          <ac:chgData name="Rijo, Jeannerette" userId="5d0d1f6d-c76d-4455-97ef-66710b3356b0" providerId="ADAL" clId="{964A748F-C7F9-4E62-9FB3-2063C1CBD217}" dt="2023-09-14T19:54:53.224" v="507" actId="1440"/>
          <ac:picMkLst>
            <pc:docMk/>
            <pc:sldMk cId="3245619833" sldId="278"/>
            <ac:picMk id="33" creationId="{AA4DF2CD-F727-0D62-B4ED-23C3B470AF8B}"/>
          </ac:picMkLst>
        </pc:picChg>
        <pc:picChg chg="mod">
          <ac:chgData name="Rijo, Jeannerette" userId="5d0d1f6d-c76d-4455-97ef-66710b3356b0" providerId="ADAL" clId="{964A748F-C7F9-4E62-9FB3-2063C1CBD217}" dt="2023-09-14T19:55:08.160" v="510" actId="108"/>
          <ac:picMkLst>
            <pc:docMk/>
            <pc:sldMk cId="3245619833" sldId="278"/>
            <ac:picMk id="35" creationId="{EA4EC528-AC3E-1E89-F636-4CC8AE25AC0E}"/>
          </ac:picMkLst>
        </pc:picChg>
      </pc:sldChg>
      <pc:sldChg chg="addSp modSp mod">
        <pc:chgData name="Rijo, Jeannerette" userId="5d0d1f6d-c76d-4455-97ef-66710b3356b0" providerId="ADAL" clId="{964A748F-C7F9-4E62-9FB3-2063C1CBD217}" dt="2023-09-21T16:40:14.601" v="1760" actId="33524"/>
        <pc:sldMkLst>
          <pc:docMk/>
          <pc:sldMk cId="4225303261" sldId="279"/>
        </pc:sldMkLst>
        <pc:spChg chg="mod">
          <ac:chgData name="Rijo, Jeannerette" userId="5d0d1f6d-c76d-4455-97ef-66710b3356b0" providerId="ADAL" clId="{964A748F-C7F9-4E62-9FB3-2063C1CBD217}" dt="2023-09-21T16:40:14.601" v="1760" actId="33524"/>
          <ac:spMkLst>
            <pc:docMk/>
            <pc:sldMk cId="4225303261" sldId="279"/>
            <ac:spMk id="9" creationId="{D50917C4-904B-CD8E-E9F2-5C9071B8C4D5}"/>
          </ac:spMkLst>
        </pc:spChg>
        <pc:spChg chg="mod">
          <ac:chgData name="Rijo, Jeannerette" userId="5d0d1f6d-c76d-4455-97ef-66710b3356b0" providerId="ADAL" clId="{964A748F-C7F9-4E62-9FB3-2063C1CBD217}" dt="2023-09-14T19:46:28.966" v="439" actId="122"/>
          <ac:spMkLst>
            <pc:docMk/>
            <pc:sldMk cId="4225303261" sldId="279"/>
            <ac:spMk id="10" creationId="{3BF55FED-9E01-385B-14CB-913DA8FCC7C2}"/>
          </ac:spMkLst>
        </pc:spChg>
        <pc:picChg chg="add mod">
          <ac:chgData name="Rijo, Jeannerette" userId="5d0d1f6d-c76d-4455-97ef-66710b3356b0" providerId="ADAL" clId="{964A748F-C7F9-4E62-9FB3-2063C1CBD217}" dt="2023-09-14T19:51:32.285" v="483" actId="14100"/>
          <ac:picMkLst>
            <pc:docMk/>
            <pc:sldMk cId="4225303261" sldId="279"/>
            <ac:picMk id="4" creationId="{B76F8444-0E09-1029-9812-A37D60CDF844}"/>
          </ac:picMkLst>
        </pc:picChg>
        <pc:picChg chg="add mod">
          <ac:chgData name="Rijo, Jeannerette" userId="5d0d1f6d-c76d-4455-97ef-66710b3356b0" providerId="ADAL" clId="{964A748F-C7F9-4E62-9FB3-2063C1CBD217}" dt="2023-09-14T19:53:33.797" v="496" actId="1076"/>
          <ac:picMkLst>
            <pc:docMk/>
            <pc:sldMk cId="4225303261" sldId="279"/>
            <ac:picMk id="6" creationId="{21A93E4B-2A91-AC5D-BE15-349F407B89B0}"/>
          </ac:picMkLst>
        </pc:picChg>
        <pc:picChg chg="mod">
          <ac:chgData name="Rijo, Jeannerette" userId="5d0d1f6d-c76d-4455-97ef-66710b3356b0" providerId="ADAL" clId="{964A748F-C7F9-4E62-9FB3-2063C1CBD217}" dt="2023-09-14T20:31:08.758" v="650" actId="1076"/>
          <ac:picMkLst>
            <pc:docMk/>
            <pc:sldMk cId="4225303261" sldId="279"/>
            <ac:picMk id="11" creationId="{A38C87B8-C499-BB2F-4536-3517128B0FA3}"/>
          </ac:picMkLst>
        </pc:picChg>
        <pc:picChg chg="mod">
          <ac:chgData name="Rijo, Jeannerette" userId="5d0d1f6d-c76d-4455-97ef-66710b3356b0" providerId="ADAL" clId="{964A748F-C7F9-4E62-9FB3-2063C1CBD217}" dt="2023-09-14T19:54:00.141" v="503" actId="14100"/>
          <ac:picMkLst>
            <pc:docMk/>
            <pc:sldMk cId="4225303261" sldId="279"/>
            <ac:picMk id="1026" creationId="{5BDBD91F-B35C-9CFC-FA5C-0F5577430E26}"/>
          </ac:picMkLst>
        </pc:picChg>
        <pc:picChg chg="add mod">
          <ac:chgData name="Rijo, Jeannerette" userId="5d0d1f6d-c76d-4455-97ef-66710b3356b0" providerId="ADAL" clId="{964A748F-C7F9-4E62-9FB3-2063C1CBD217}" dt="2023-09-14T19:51:27.996" v="482" actId="1076"/>
          <ac:picMkLst>
            <pc:docMk/>
            <pc:sldMk cId="4225303261" sldId="279"/>
            <ac:picMk id="1027" creationId="{D43F898B-0DD2-9512-772F-E698500CD45B}"/>
          </ac:picMkLst>
        </pc:picChg>
        <pc:picChg chg="add mod">
          <ac:chgData name="Rijo, Jeannerette" userId="5d0d1f6d-c76d-4455-97ef-66710b3356b0" providerId="ADAL" clId="{964A748F-C7F9-4E62-9FB3-2063C1CBD217}" dt="2023-09-14T19:51:46.836" v="486" actId="732"/>
          <ac:picMkLst>
            <pc:docMk/>
            <pc:sldMk cId="4225303261" sldId="279"/>
            <ac:picMk id="1028" creationId="{79337B27-D451-E4CD-3311-A7E084124945}"/>
          </ac:picMkLst>
        </pc:picChg>
        <pc:picChg chg="add mod">
          <ac:chgData name="Rijo, Jeannerette" userId="5d0d1f6d-c76d-4455-97ef-66710b3356b0" providerId="ADAL" clId="{964A748F-C7F9-4E62-9FB3-2063C1CBD217}" dt="2023-09-14T19:50:57.260" v="478" actId="732"/>
          <ac:picMkLst>
            <pc:docMk/>
            <pc:sldMk cId="4225303261" sldId="279"/>
            <ac:picMk id="1029" creationId="{A09608EF-F50A-1AFC-4A3C-2EAFC8D6F1D2}"/>
          </ac:picMkLst>
        </pc:picChg>
        <pc:picChg chg="add mod">
          <ac:chgData name="Rijo, Jeannerette" userId="5d0d1f6d-c76d-4455-97ef-66710b3356b0" providerId="ADAL" clId="{964A748F-C7F9-4E62-9FB3-2063C1CBD217}" dt="2023-09-14T20:31:05.848" v="649" actId="1076"/>
          <ac:picMkLst>
            <pc:docMk/>
            <pc:sldMk cId="4225303261" sldId="279"/>
            <ac:picMk id="1030" creationId="{0F618EED-1E5A-8288-3909-9A7C0A0F0BC9}"/>
          </ac:picMkLst>
        </pc:picChg>
      </pc:sldChg>
      <pc:sldChg chg="addSp modSp mod">
        <pc:chgData name="Rijo, Jeannerette" userId="5d0d1f6d-c76d-4455-97ef-66710b3356b0" providerId="ADAL" clId="{964A748F-C7F9-4E62-9FB3-2063C1CBD217}" dt="2023-09-21T16:46:39.912" v="1969" actId="2711"/>
        <pc:sldMkLst>
          <pc:docMk/>
          <pc:sldMk cId="932626297" sldId="281"/>
        </pc:sldMkLst>
        <pc:spChg chg="add mod">
          <ac:chgData name="Rijo, Jeannerette" userId="5d0d1f6d-c76d-4455-97ef-66710b3356b0" providerId="ADAL" clId="{964A748F-C7F9-4E62-9FB3-2063C1CBD217}" dt="2023-09-14T19:57:14.013" v="548" actId="1076"/>
          <ac:spMkLst>
            <pc:docMk/>
            <pc:sldMk cId="932626297" sldId="281"/>
            <ac:spMk id="11" creationId="{CEC6D56D-F266-510D-1BB8-A7AAC9253F29}"/>
          </ac:spMkLst>
        </pc:spChg>
        <pc:spChg chg="mod">
          <ac:chgData name="Rijo, Jeannerette" userId="5d0d1f6d-c76d-4455-97ef-66710b3356b0" providerId="ADAL" clId="{964A748F-C7F9-4E62-9FB3-2063C1CBD217}" dt="2023-09-21T16:46:26.854" v="1968" actId="113"/>
          <ac:spMkLst>
            <pc:docMk/>
            <pc:sldMk cId="932626297" sldId="281"/>
            <ac:spMk id="14" creationId="{B55A8EBA-1278-55B9-E6D8-C01122EC9ADC}"/>
          </ac:spMkLst>
        </pc:spChg>
        <pc:spChg chg="add">
          <ac:chgData name="Rijo, Jeannerette" userId="5d0d1f6d-c76d-4455-97ef-66710b3356b0" providerId="ADAL" clId="{964A748F-C7F9-4E62-9FB3-2063C1CBD217}" dt="2023-09-14T19:57:07.868" v="545" actId="22"/>
          <ac:spMkLst>
            <pc:docMk/>
            <pc:sldMk cId="932626297" sldId="281"/>
            <ac:spMk id="15" creationId="{3BCFED34-6DF5-F705-415B-7A47C53E65F9}"/>
          </ac:spMkLst>
        </pc:spChg>
        <pc:spChg chg="mod">
          <ac:chgData name="Rijo, Jeannerette" userId="5d0d1f6d-c76d-4455-97ef-66710b3356b0" providerId="ADAL" clId="{964A748F-C7F9-4E62-9FB3-2063C1CBD217}" dt="2023-09-21T16:46:26.854" v="1968" actId="113"/>
          <ac:spMkLst>
            <pc:docMk/>
            <pc:sldMk cId="932626297" sldId="281"/>
            <ac:spMk id="24" creationId="{AEC2FFEC-950B-5706-3EDD-1EDEEAA3340F}"/>
          </ac:spMkLst>
        </pc:spChg>
        <pc:spChg chg="mod">
          <ac:chgData name="Rijo, Jeannerette" userId="5d0d1f6d-c76d-4455-97ef-66710b3356b0" providerId="ADAL" clId="{964A748F-C7F9-4E62-9FB3-2063C1CBD217}" dt="2023-09-21T16:46:26.854" v="1968" actId="113"/>
          <ac:spMkLst>
            <pc:docMk/>
            <pc:sldMk cId="932626297" sldId="281"/>
            <ac:spMk id="28" creationId="{9FECA60B-DE32-AF6E-F0AF-2A1180A288D4}"/>
          </ac:spMkLst>
        </pc:spChg>
        <pc:spChg chg="mod">
          <ac:chgData name="Rijo, Jeannerette" userId="5d0d1f6d-c76d-4455-97ef-66710b3356b0" providerId="ADAL" clId="{964A748F-C7F9-4E62-9FB3-2063C1CBD217}" dt="2023-09-21T16:46:39.912" v="1969" actId="2711"/>
          <ac:spMkLst>
            <pc:docMk/>
            <pc:sldMk cId="932626297" sldId="281"/>
            <ac:spMk id="38" creationId="{8C97C6A6-A432-2F88-2A9C-465A700DDF87}"/>
          </ac:spMkLst>
        </pc:spChg>
        <pc:picChg chg="mod">
          <ac:chgData name="Rijo, Jeannerette" userId="5d0d1f6d-c76d-4455-97ef-66710b3356b0" providerId="ADAL" clId="{964A748F-C7F9-4E62-9FB3-2063C1CBD217}" dt="2023-09-14T19:57:05.559" v="544" actId="1076"/>
          <ac:picMkLst>
            <pc:docMk/>
            <pc:sldMk cId="932626297" sldId="281"/>
            <ac:picMk id="5" creationId="{C8726E72-C617-B3EC-CCF3-ABD2ADC8FF76}"/>
          </ac:picMkLst>
        </pc:picChg>
      </pc:sldChg>
      <pc:sldChg chg="addSp delSp modSp mod">
        <pc:chgData name="Rijo, Jeannerette" userId="5d0d1f6d-c76d-4455-97ef-66710b3356b0" providerId="ADAL" clId="{964A748F-C7F9-4E62-9FB3-2063C1CBD217}" dt="2023-09-21T16:33:33.547" v="1679" actId="1076"/>
        <pc:sldMkLst>
          <pc:docMk/>
          <pc:sldMk cId="4164657142" sldId="282"/>
        </pc:sldMkLst>
        <pc:spChg chg="mod">
          <ac:chgData name="Rijo, Jeannerette" userId="5d0d1f6d-c76d-4455-97ef-66710b3356b0" providerId="ADAL" clId="{964A748F-C7F9-4E62-9FB3-2063C1CBD217}" dt="2023-09-21T16:32:29.265" v="1673" actId="113"/>
          <ac:spMkLst>
            <pc:docMk/>
            <pc:sldMk cId="4164657142" sldId="282"/>
            <ac:spMk id="2" creationId="{1D197471-5789-8B14-42FF-525E86174D64}"/>
          </ac:spMkLst>
        </pc:spChg>
        <pc:spChg chg="del">
          <ac:chgData name="Rijo, Jeannerette" userId="5d0d1f6d-c76d-4455-97ef-66710b3356b0" providerId="ADAL" clId="{964A748F-C7F9-4E62-9FB3-2063C1CBD217}" dt="2023-09-21T16:33:29.829" v="1677" actId="478"/>
          <ac:spMkLst>
            <pc:docMk/>
            <pc:sldMk cId="4164657142" sldId="282"/>
            <ac:spMk id="8" creationId="{52B8F3AB-33D0-F6FF-7DFA-A26BEB62F959}"/>
          </ac:spMkLst>
        </pc:spChg>
        <pc:spChg chg="mod">
          <ac:chgData name="Rijo, Jeannerette" userId="5d0d1f6d-c76d-4455-97ef-66710b3356b0" providerId="ADAL" clId="{964A748F-C7F9-4E62-9FB3-2063C1CBD217}" dt="2023-09-21T16:32:29.265" v="1673" actId="113"/>
          <ac:spMkLst>
            <pc:docMk/>
            <pc:sldMk cId="4164657142" sldId="282"/>
            <ac:spMk id="9" creationId="{BB625533-7652-E92E-36D0-FDD78DA15055}"/>
          </ac:spMkLst>
        </pc:spChg>
        <pc:spChg chg="mod">
          <ac:chgData name="Rijo, Jeannerette" userId="5d0d1f6d-c76d-4455-97ef-66710b3356b0" providerId="ADAL" clId="{964A748F-C7F9-4E62-9FB3-2063C1CBD217}" dt="2023-09-21T16:32:29.265" v="1673" actId="113"/>
          <ac:spMkLst>
            <pc:docMk/>
            <pc:sldMk cId="4164657142" sldId="282"/>
            <ac:spMk id="12" creationId="{91B9DD48-5622-FC32-05CE-E3ACE73D89BC}"/>
          </ac:spMkLst>
        </pc:spChg>
        <pc:spChg chg="mod">
          <ac:chgData name="Rijo, Jeannerette" userId="5d0d1f6d-c76d-4455-97ef-66710b3356b0" providerId="ADAL" clId="{964A748F-C7F9-4E62-9FB3-2063C1CBD217}" dt="2023-09-21T16:32:29.265" v="1673" actId="113"/>
          <ac:spMkLst>
            <pc:docMk/>
            <pc:sldMk cId="4164657142" sldId="282"/>
            <ac:spMk id="15" creationId="{E35000BF-8A82-4DB3-5BC5-673EE5AF2029}"/>
          </ac:spMkLst>
        </pc:spChg>
        <pc:spChg chg="mod">
          <ac:chgData name="Rijo, Jeannerette" userId="5d0d1f6d-c76d-4455-97ef-66710b3356b0" providerId="ADAL" clId="{964A748F-C7F9-4E62-9FB3-2063C1CBD217}" dt="2023-09-21T16:32:29.265" v="1673" actId="113"/>
          <ac:spMkLst>
            <pc:docMk/>
            <pc:sldMk cId="4164657142" sldId="282"/>
            <ac:spMk id="18" creationId="{A7095ED7-76CE-46CA-D5EA-48CFEE53CAA4}"/>
          </ac:spMkLst>
        </pc:spChg>
        <pc:spChg chg="mod">
          <ac:chgData name="Rijo, Jeannerette" userId="5d0d1f6d-c76d-4455-97ef-66710b3356b0" providerId="ADAL" clId="{964A748F-C7F9-4E62-9FB3-2063C1CBD217}" dt="2023-09-21T16:32:29.265" v="1673" actId="113"/>
          <ac:spMkLst>
            <pc:docMk/>
            <pc:sldMk cId="4164657142" sldId="282"/>
            <ac:spMk id="24" creationId="{CE0D9724-1F9D-162A-5C75-D36F0DE23656}"/>
          </ac:spMkLst>
        </pc:spChg>
        <pc:spChg chg="mod">
          <ac:chgData name="Rijo, Jeannerette" userId="5d0d1f6d-c76d-4455-97ef-66710b3356b0" providerId="ADAL" clId="{964A748F-C7F9-4E62-9FB3-2063C1CBD217}" dt="2023-09-21T16:32:29.265" v="1673" actId="113"/>
          <ac:spMkLst>
            <pc:docMk/>
            <pc:sldMk cId="4164657142" sldId="282"/>
            <ac:spMk id="27" creationId="{FD8079E8-2EC4-61B0-CBB3-1B5B840CA357}"/>
          </ac:spMkLst>
        </pc:spChg>
        <pc:spChg chg="mod">
          <ac:chgData name="Rijo, Jeannerette" userId="5d0d1f6d-c76d-4455-97ef-66710b3356b0" providerId="ADAL" clId="{964A748F-C7F9-4E62-9FB3-2063C1CBD217}" dt="2023-09-21T16:32:29.265" v="1673" actId="113"/>
          <ac:spMkLst>
            <pc:docMk/>
            <pc:sldMk cId="4164657142" sldId="282"/>
            <ac:spMk id="30" creationId="{F4B0B0EF-165D-26E9-44C2-E1BDA2F9F946}"/>
          </ac:spMkLst>
        </pc:spChg>
        <pc:spChg chg="mod">
          <ac:chgData name="Rijo, Jeannerette" userId="5d0d1f6d-c76d-4455-97ef-66710b3356b0" providerId="ADAL" clId="{964A748F-C7F9-4E62-9FB3-2063C1CBD217}" dt="2023-09-21T16:32:29.265" v="1673" actId="113"/>
          <ac:spMkLst>
            <pc:docMk/>
            <pc:sldMk cId="4164657142" sldId="282"/>
            <ac:spMk id="33" creationId="{484820AB-975F-CACC-F69C-2DED6CDDEB7F}"/>
          </ac:spMkLst>
        </pc:spChg>
        <pc:spChg chg="mod">
          <ac:chgData name="Rijo, Jeannerette" userId="5d0d1f6d-c76d-4455-97ef-66710b3356b0" providerId="ADAL" clId="{964A748F-C7F9-4E62-9FB3-2063C1CBD217}" dt="2023-09-21T16:32:29.265" v="1673" actId="113"/>
          <ac:spMkLst>
            <pc:docMk/>
            <pc:sldMk cId="4164657142" sldId="282"/>
            <ac:spMk id="36" creationId="{219D73E1-BEBB-E515-D808-04328EA19477}"/>
          </ac:spMkLst>
        </pc:spChg>
        <pc:spChg chg="mod">
          <ac:chgData name="Rijo, Jeannerette" userId="5d0d1f6d-c76d-4455-97ef-66710b3356b0" providerId="ADAL" clId="{964A748F-C7F9-4E62-9FB3-2063C1CBD217}" dt="2023-09-21T16:32:29.265" v="1673" actId="113"/>
          <ac:spMkLst>
            <pc:docMk/>
            <pc:sldMk cId="4164657142" sldId="282"/>
            <ac:spMk id="39" creationId="{18CDA2D4-5E2C-AF0E-7F27-C9159467139F}"/>
          </ac:spMkLst>
        </pc:spChg>
        <pc:spChg chg="mod">
          <ac:chgData name="Rijo, Jeannerette" userId="5d0d1f6d-c76d-4455-97ef-66710b3356b0" providerId="ADAL" clId="{964A748F-C7F9-4E62-9FB3-2063C1CBD217}" dt="2023-09-21T16:32:29.265" v="1673" actId="113"/>
          <ac:spMkLst>
            <pc:docMk/>
            <pc:sldMk cId="4164657142" sldId="282"/>
            <ac:spMk id="42" creationId="{BA4DA738-8C6A-7EED-B4B1-1894305AEB13}"/>
          </ac:spMkLst>
        </pc:spChg>
        <pc:picChg chg="add mod">
          <ac:chgData name="Rijo, Jeannerette" userId="5d0d1f6d-c76d-4455-97ef-66710b3356b0" providerId="ADAL" clId="{964A748F-C7F9-4E62-9FB3-2063C1CBD217}" dt="2023-09-21T16:33:33.547" v="1679" actId="1076"/>
          <ac:picMkLst>
            <pc:docMk/>
            <pc:sldMk cId="4164657142" sldId="282"/>
            <ac:picMk id="11" creationId="{151EACB3-BF33-A92F-DE19-141E22A65F71}"/>
          </ac:picMkLst>
        </pc:picChg>
      </pc:sldChg>
      <pc:sldChg chg="modSp mod">
        <pc:chgData name="Rijo, Jeannerette" userId="5d0d1f6d-c76d-4455-97ef-66710b3356b0" providerId="ADAL" clId="{964A748F-C7F9-4E62-9FB3-2063C1CBD217}" dt="2023-09-21T16:34:08.650" v="1683" actId="33524"/>
        <pc:sldMkLst>
          <pc:docMk/>
          <pc:sldMk cId="1686477703" sldId="283"/>
        </pc:sldMkLst>
        <pc:spChg chg="mod">
          <ac:chgData name="Rijo, Jeannerette" userId="5d0d1f6d-c76d-4455-97ef-66710b3356b0" providerId="ADAL" clId="{964A748F-C7F9-4E62-9FB3-2063C1CBD217}" dt="2023-09-21T16:34:08.650" v="1683" actId="33524"/>
          <ac:spMkLst>
            <pc:docMk/>
            <pc:sldMk cId="1686477703" sldId="283"/>
            <ac:spMk id="2" creationId="{90CE2022-F67F-96B4-808A-84129A6DBA87}"/>
          </ac:spMkLst>
        </pc:spChg>
        <pc:spChg chg="mod">
          <ac:chgData name="Rijo, Jeannerette" userId="5d0d1f6d-c76d-4455-97ef-66710b3356b0" providerId="ADAL" clId="{964A748F-C7F9-4E62-9FB3-2063C1CBD217}" dt="2023-09-21T16:34:04.444" v="1682" actId="790"/>
          <ac:spMkLst>
            <pc:docMk/>
            <pc:sldMk cId="1686477703" sldId="283"/>
            <ac:spMk id="19" creationId="{F09E43E7-BE97-23EE-FA74-45A88C9F9B32}"/>
          </ac:spMkLst>
        </pc:spChg>
      </pc:sldChg>
      <pc:sldChg chg="modSp mod">
        <pc:chgData name="Rijo, Jeannerette" userId="5d0d1f6d-c76d-4455-97ef-66710b3356b0" providerId="ADAL" clId="{964A748F-C7F9-4E62-9FB3-2063C1CBD217}" dt="2023-09-21T16:49:36.692" v="1985" actId="313"/>
        <pc:sldMkLst>
          <pc:docMk/>
          <pc:sldMk cId="1240171864" sldId="284"/>
        </pc:sldMkLst>
        <pc:spChg chg="mod">
          <ac:chgData name="Rijo, Jeannerette" userId="5d0d1f6d-c76d-4455-97ef-66710b3356b0" providerId="ADAL" clId="{964A748F-C7F9-4E62-9FB3-2063C1CBD217}" dt="2023-09-21T16:49:14.345" v="1980" actId="33524"/>
          <ac:spMkLst>
            <pc:docMk/>
            <pc:sldMk cId="1240171864" sldId="284"/>
            <ac:spMk id="8" creationId="{A489F72B-6F95-AAB7-49F3-1B7F906BAA53}"/>
          </ac:spMkLst>
        </pc:spChg>
        <pc:spChg chg="mod">
          <ac:chgData name="Rijo, Jeannerette" userId="5d0d1f6d-c76d-4455-97ef-66710b3356b0" providerId="ADAL" clId="{964A748F-C7F9-4E62-9FB3-2063C1CBD217}" dt="2023-09-21T16:49:09.470" v="1979" actId="2711"/>
          <ac:spMkLst>
            <pc:docMk/>
            <pc:sldMk cId="1240171864" sldId="284"/>
            <ac:spMk id="18" creationId="{55474277-99AA-9C58-301C-E0D043E1FA22}"/>
          </ac:spMkLst>
        </pc:spChg>
        <pc:spChg chg="mod">
          <ac:chgData name="Rijo, Jeannerette" userId="5d0d1f6d-c76d-4455-97ef-66710b3356b0" providerId="ADAL" clId="{964A748F-C7F9-4E62-9FB3-2063C1CBD217}" dt="2023-09-21T16:34:36.582" v="1685" actId="313"/>
          <ac:spMkLst>
            <pc:docMk/>
            <pc:sldMk cId="1240171864" sldId="284"/>
            <ac:spMk id="19" creationId="{2A6ECCEA-CD6B-2252-1F74-2D222B28F099}"/>
          </ac:spMkLst>
        </pc:spChg>
        <pc:spChg chg="mod">
          <ac:chgData name="Rijo, Jeannerette" userId="5d0d1f6d-c76d-4455-97ef-66710b3356b0" providerId="ADAL" clId="{964A748F-C7F9-4E62-9FB3-2063C1CBD217}" dt="2023-09-21T16:49:09.470" v="1979" actId="2711"/>
          <ac:spMkLst>
            <pc:docMk/>
            <pc:sldMk cId="1240171864" sldId="284"/>
            <ac:spMk id="36" creationId="{88AA1C64-919C-4B86-7D2A-98322E115EF6}"/>
          </ac:spMkLst>
        </pc:spChg>
        <pc:spChg chg="mod">
          <ac:chgData name="Rijo, Jeannerette" userId="5d0d1f6d-c76d-4455-97ef-66710b3356b0" providerId="ADAL" clId="{964A748F-C7F9-4E62-9FB3-2063C1CBD217}" dt="2023-09-21T16:49:36.692" v="1985" actId="313"/>
          <ac:spMkLst>
            <pc:docMk/>
            <pc:sldMk cId="1240171864" sldId="284"/>
            <ac:spMk id="42" creationId="{DE48C759-5797-CEE2-94BF-B93480D6C328}"/>
          </ac:spMkLst>
        </pc:spChg>
      </pc:sldChg>
      <pc:sldChg chg="modSp mod">
        <pc:chgData name="Rijo, Jeannerette" userId="5d0d1f6d-c76d-4455-97ef-66710b3356b0" providerId="ADAL" clId="{964A748F-C7F9-4E62-9FB3-2063C1CBD217}" dt="2023-09-21T16:46:15.057" v="1966" actId="2711"/>
        <pc:sldMkLst>
          <pc:docMk/>
          <pc:sldMk cId="675563999" sldId="285"/>
        </pc:sldMkLst>
        <pc:spChg chg="mod">
          <ac:chgData name="Rijo, Jeannerette" userId="5d0d1f6d-c76d-4455-97ef-66710b3356b0" providerId="ADAL" clId="{964A748F-C7F9-4E62-9FB3-2063C1CBD217}" dt="2023-09-21T16:46:15.057" v="1966" actId="2711"/>
          <ac:spMkLst>
            <pc:docMk/>
            <pc:sldMk cId="675563999" sldId="285"/>
            <ac:spMk id="7" creationId="{001C5C88-0DF3-91D1-8541-F5A75FB33DD9}"/>
          </ac:spMkLst>
        </pc:spChg>
        <pc:spChg chg="mod">
          <ac:chgData name="Rijo, Jeannerette" userId="5d0d1f6d-c76d-4455-97ef-66710b3356b0" providerId="ADAL" clId="{964A748F-C7F9-4E62-9FB3-2063C1CBD217}" dt="2023-09-21T16:43:47.818" v="1904" actId="1076"/>
          <ac:spMkLst>
            <pc:docMk/>
            <pc:sldMk cId="675563999" sldId="285"/>
            <ac:spMk id="8" creationId="{472881E7-9D9B-7C60-CD13-58FF47501534}"/>
          </ac:spMkLst>
        </pc:spChg>
      </pc:sldChg>
      <pc:sldChg chg="mod modShow">
        <pc:chgData name="Rijo, Jeannerette" userId="5d0d1f6d-c76d-4455-97ef-66710b3356b0" providerId="ADAL" clId="{964A748F-C7F9-4E62-9FB3-2063C1CBD217}" dt="2023-09-21T16:32:54.787" v="1674" actId="729"/>
        <pc:sldMkLst>
          <pc:docMk/>
          <pc:sldMk cId="618211124" sldId="286"/>
        </pc:sldMkLst>
      </pc:sldChg>
      <pc:sldChg chg="del">
        <pc:chgData name="Rijo, Jeannerette" userId="5d0d1f6d-c76d-4455-97ef-66710b3356b0" providerId="ADAL" clId="{964A748F-C7F9-4E62-9FB3-2063C1CBD217}" dt="2023-09-21T16:16:32.340" v="1558" actId="2696"/>
        <pc:sldMkLst>
          <pc:docMk/>
          <pc:sldMk cId="3105029529" sldId="287"/>
        </pc:sldMkLst>
      </pc:sldChg>
      <pc:sldChg chg="addSp delSp modSp new mod">
        <pc:chgData name="Rijo, Jeannerette" userId="5d0d1f6d-c76d-4455-97ef-66710b3356b0" providerId="ADAL" clId="{964A748F-C7F9-4E62-9FB3-2063C1CBD217}" dt="2023-09-21T19:50:06.428" v="2008" actId="1076"/>
        <pc:sldMkLst>
          <pc:docMk/>
          <pc:sldMk cId="1833060532" sldId="288"/>
        </pc:sldMkLst>
        <pc:spChg chg="add del mod ord">
          <ac:chgData name="Rijo, Jeannerette" userId="5d0d1f6d-c76d-4455-97ef-66710b3356b0" providerId="ADAL" clId="{964A748F-C7F9-4E62-9FB3-2063C1CBD217}" dt="2023-09-21T16:22:47.699" v="1621" actId="478"/>
          <ac:spMkLst>
            <pc:docMk/>
            <pc:sldMk cId="1833060532" sldId="288"/>
            <ac:spMk id="2" creationId="{8AE2B346-16F5-CFEC-B6B2-9C372DC9B92F}"/>
          </ac:spMkLst>
        </pc:spChg>
        <pc:spChg chg="mod topLvl">
          <ac:chgData name="Rijo, Jeannerette" userId="5d0d1f6d-c76d-4455-97ef-66710b3356b0" providerId="ADAL" clId="{964A748F-C7F9-4E62-9FB3-2063C1CBD217}" dt="2023-09-21T19:50:01.011" v="2007" actId="14100"/>
          <ac:spMkLst>
            <pc:docMk/>
            <pc:sldMk cId="1833060532" sldId="288"/>
            <ac:spMk id="9" creationId="{A8B67C91-DEAF-8885-A96C-DF716B58A301}"/>
          </ac:spMkLst>
        </pc:spChg>
        <pc:spChg chg="add del mod">
          <ac:chgData name="Rijo, Jeannerette" userId="5d0d1f6d-c76d-4455-97ef-66710b3356b0" providerId="ADAL" clId="{964A748F-C7F9-4E62-9FB3-2063C1CBD217}" dt="2023-09-21T16:22:48.070" v="1622" actId="478"/>
          <ac:spMkLst>
            <pc:docMk/>
            <pc:sldMk cId="1833060532" sldId="288"/>
            <ac:spMk id="10" creationId="{DF65014C-8CD9-3DF9-2A07-8296155546CC}"/>
          </ac:spMkLst>
        </pc:spChg>
        <pc:spChg chg="add mod">
          <ac:chgData name="Rijo, Jeannerette" userId="5d0d1f6d-c76d-4455-97ef-66710b3356b0" providerId="ADAL" clId="{964A748F-C7F9-4E62-9FB3-2063C1CBD217}" dt="2023-09-21T19:50:06.428" v="2008" actId="1076"/>
          <ac:spMkLst>
            <pc:docMk/>
            <pc:sldMk cId="1833060532" sldId="288"/>
            <ac:spMk id="11" creationId="{E7082ABA-89D9-0093-28FE-7D5032CA7025}"/>
          </ac:spMkLst>
        </pc:spChg>
        <pc:spChg chg="add del mod">
          <ac:chgData name="Rijo, Jeannerette" userId="5d0d1f6d-c76d-4455-97ef-66710b3356b0" providerId="ADAL" clId="{964A748F-C7F9-4E62-9FB3-2063C1CBD217}" dt="2023-09-21T16:27:27.412" v="1628" actId="478"/>
          <ac:spMkLst>
            <pc:docMk/>
            <pc:sldMk cId="1833060532" sldId="288"/>
            <ac:spMk id="16" creationId="{AA4E0BC9-011C-DA98-228A-2C34F9A416A6}"/>
          </ac:spMkLst>
        </pc:spChg>
        <pc:spChg chg="add del mod">
          <ac:chgData name="Rijo, Jeannerette" userId="5d0d1f6d-c76d-4455-97ef-66710b3356b0" providerId="ADAL" clId="{964A748F-C7F9-4E62-9FB3-2063C1CBD217}" dt="2023-09-21T16:28:43.434" v="1638" actId="478"/>
          <ac:spMkLst>
            <pc:docMk/>
            <pc:sldMk cId="1833060532" sldId="288"/>
            <ac:spMk id="17" creationId="{DC99D010-5E8E-AAEB-E4B8-9834083E9BF8}"/>
          </ac:spMkLst>
        </pc:spChg>
        <pc:spChg chg="add del mod">
          <ac:chgData name="Rijo, Jeannerette" userId="5d0d1f6d-c76d-4455-97ef-66710b3356b0" providerId="ADAL" clId="{964A748F-C7F9-4E62-9FB3-2063C1CBD217}" dt="2023-09-21T16:28:44.526" v="1639" actId="478"/>
          <ac:spMkLst>
            <pc:docMk/>
            <pc:sldMk cId="1833060532" sldId="288"/>
            <ac:spMk id="18" creationId="{580DE2B2-8FE0-A1EC-B310-3A83C26787EC}"/>
          </ac:spMkLst>
        </pc:spChg>
        <pc:grpChg chg="add del mod">
          <ac:chgData name="Rijo, Jeannerette" userId="5d0d1f6d-c76d-4455-97ef-66710b3356b0" providerId="ADAL" clId="{964A748F-C7F9-4E62-9FB3-2063C1CBD217}" dt="2023-09-21T16:29:17.671" v="1652" actId="478"/>
          <ac:grpSpMkLst>
            <pc:docMk/>
            <pc:sldMk cId="1833060532" sldId="288"/>
            <ac:grpSpMk id="7" creationId="{3AA78951-1311-9CCF-9EDB-5DBB6B11BA81}"/>
          </ac:grpSpMkLst>
        </pc:grpChg>
        <pc:picChg chg="add mod ord modCrop">
          <ac:chgData name="Rijo, Jeannerette" userId="5d0d1f6d-c76d-4455-97ef-66710b3356b0" providerId="ADAL" clId="{964A748F-C7F9-4E62-9FB3-2063C1CBD217}" dt="2023-09-21T16:31:41.700" v="1667" actId="167"/>
          <ac:picMkLst>
            <pc:docMk/>
            <pc:sldMk cId="1833060532" sldId="288"/>
            <ac:picMk id="4" creationId="{0A48E6F5-9496-832F-45D4-D359AE891642}"/>
          </ac:picMkLst>
        </pc:picChg>
        <pc:picChg chg="add del mod modCrop">
          <ac:chgData name="Rijo, Jeannerette" userId="5d0d1f6d-c76d-4455-97ef-66710b3356b0" providerId="ADAL" clId="{964A748F-C7F9-4E62-9FB3-2063C1CBD217}" dt="2023-09-21T16:22:50.835" v="1623" actId="478"/>
          <ac:picMkLst>
            <pc:docMk/>
            <pc:sldMk cId="1833060532" sldId="288"/>
            <ac:picMk id="5" creationId="{9EECFDFA-B5C0-E6A3-4902-E8BB97C97639}"/>
          </ac:picMkLst>
        </pc:picChg>
        <pc:picChg chg="add del mod">
          <ac:chgData name="Rijo, Jeannerette" userId="5d0d1f6d-c76d-4455-97ef-66710b3356b0" providerId="ADAL" clId="{964A748F-C7F9-4E62-9FB3-2063C1CBD217}" dt="2023-09-21T16:22:47.264" v="1620" actId="478"/>
          <ac:picMkLst>
            <pc:docMk/>
            <pc:sldMk cId="1833060532" sldId="288"/>
            <ac:picMk id="6" creationId="{4B4DCC38-0D4E-BF90-06E5-0EA3EBE32CCD}"/>
          </ac:picMkLst>
        </pc:picChg>
        <pc:picChg chg="del mod topLvl">
          <ac:chgData name="Rijo, Jeannerette" userId="5d0d1f6d-c76d-4455-97ef-66710b3356b0" providerId="ADAL" clId="{964A748F-C7F9-4E62-9FB3-2063C1CBD217}" dt="2023-09-21T16:29:17.671" v="1652" actId="478"/>
          <ac:picMkLst>
            <pc:docMk/>
            <pc:sldMk cId="1833060532" sldId="288"/>
            <ac:picMk id="8" creationId="{C51B9217-861C-8261-F194-9489B5A6C500}"/>
          </ac:picMkLst>
        </pc:picChg>
        <pc:picChg chg="add del mod">
          <ac:chgData name="Rijo, Jeannerette" userId="5d0d1f6d-c76d-4455-97ef-66710b3356b0" providerId="ADAL" clId="{964A748F-C7F9-4E62-9FB3-2063C1CBD217}" dt="2023-09-21T16:22:11.455" v="1612" actId="478"/>
          <ac:picMkLst>
            <pc:docMk/>
            <pc:sldMk cId="1833060532" sldId="288"/>
            <ac:picMk id="13" creationId="{D23112C3-1336-7DAD-992F-618FB07FBE83}"/>
          </ac:picMkLst>
        </pc:picChg>
        <pc:picChg chg="add del mod">
          <ac:chgData name="Rijo, Jeannerette" userId="5d0d1f6d-c76d-4455-97ef-66710b3356b0" providerId="ADAL" clId="{964A748F-C7F9-4E62-9FB3-2063C1CBD217}" dt="2023-09-21T16:22:40.841" v="1617" actId="478"/>
          <ac:picMkLst>
            <pc:docMk/>
            <pc:sldMk cId="1833060532" sldId="288"/>
            <ac:picMk id="15" creationId="{9756E7D2-8A7B-245C-19C7-AA7266E03A8E}"/>
          </ac:picMkLst>
        </pc:picChg>
        <pc:picChg chg="add del mod">
          <ac:chgData name="Rijo, Jeannerette" userId="5d0d1f6d-c76d-4455-97ef-66710b3356b0" providerId="ADAL" clId="{964A748F-C7F9-4E62-9FB3-2063C1CBD217}" dt="2023-09-21T16:31:39.799" v="1666" actId="478"/>
          <ac:picMkLst>
            <pc:docMk/>
            <pc:sldMk cId="1833060532" sldId="288"/>
            <ac:picMk id="19" creationId="{BBA62D08-B3FB-BF34-FF53-1D241CF4A940}"/>
          </ac:picMkLst>
        </pc:picChg>
        <pc:picChg chg="add mod">
          <ac:chgData name="Rijo, Jeannerette" userId="5d0d1f6d-c76d-4455-97ef-66710b3356b0" providerId="ADAL" clId="{964A748F-C7F9-4E62-9FB3-2063C1CBD217}" dt="2023-09-21T16:29:34.945" v="1657" actId="1076"/>
          <ac:picMkLst>
            <pc:docMk/>
            <pc:sldMk cId="1833060532" sldId="288"/>
            <ac:picMk id="20" creationId="{D8148BF9-D10C-3374-0A48-958D365ABD5C}"/>
          </ac:picMkLst>
        </pc:picChg>
        <pc:picChg chg="add mod ord modCrop">
          <ac:chgData name="Rijo, Jeannerette" userId="5d0d1f6d-c76d-4455-97ef-66710b3356b0" providerId="ADAL" clId="{964A748F-C7F9-4E62-9FB3-2063C1CBD217}" dt="2023-09-21T16:31:58.555" v="1670" actId="732"/>
          <ac:picMkLst>
            <pc:docMk/>
            <pc:sldMk cId="1833060532" sldId="288"/>
            <ac:picMk id="21" creationId="{792F068E-4871-4334-1CE2-DF702BB153D6}"/>
          </ac:picMkLst>
        </pc:picChg>
      </pc:sldChg>
    </pc:docChg>
  </pc:docChgLst>
  <pc:docChgLst>
    <pc:chgData name="Figuereo, Emilsy Pamela" userId="6f2b77d8-b472-45c3-984c-e5520214ab72" providerId="ADAL" clId="{3499EE88-1864-4D2F-8162-87C9F51242E9}"/>
    <pc:docChg chg="undo redo custSel addSld modSld sldOrd modMainMaster modHandout">
      <pc:chgData name="Figuereo, Emilsy Pamela" userId="6f2b77d8-b472-45c3-984c-e5520214ab72" providerId="ADAL" clId="{3499EE88-1864-4D2F-8162-87C9F51242E9}" dt="2023-09-18T14:46:29.105" v="4909" actId="465"/>
      <pc:docMkLst>
        <pc:docMk/>
      </pc:docMkLst>
      <pc:sldChg chg="addSp delSp modSp mod modClrScheme chgLayout">
        <pc:chgData name="Figuereo, Emilsy Pamela" userId="6f2b77d8-b472-45c3-984c-e5520214ab72" providerId="ADAL" clId="{3499EE88-1864-4D2F-8162-87C9F51242E9}" dt="2023-09-18T14:46:29.105" v="4909" actId="465"/>
        <pc:sldMkLst>
          <pc:docMk/>
          <pc:sldMk cId="823135353" sldId="260"/>
        </pc:sldMkLst>
        <pc:spChg chg="add del">
          <ac:chgData name="Figuereo, Emilsy Pamela" userId="6f2b77d8-b472-45c3-984c-e5520214ab72" providerId="ADAL" clId="{3499EE88-1864-4D2F-8162-87C9F51242E9}" dt="2023-09-18T14:40:51.463" v="4857"/>
          <ac:spMkLst>
            <pc:docMk/>
            <pc:sldMk cId="823135353" sldId="260"/>
            <ac:spMk id="3" creationId="{B37ED2DC-14A1-04E2-324F-0E4733A042BE}"/>
          </ac:spMkLst>
        </pc:spChg>
        <pc:spChg chg="del">
          <ac:chgData name="Figuereo, Emilsy Pamela" userId="6f2b77d8-b472-45c3-984c-e5520214ab72" providerId="ADAL" clId="{3499EE88-1864-4D2F-8162-87C9F51242E9}" dt="2023-09-18T14:42:07.172" v="4867" actId="478"/>
          <ac:spMkLst>
            <pc:docMk/>
            <pc:sldMk cId="823135353" sldId="260"/>
            <ac:spMk id="4" creationId="{14C49F7E-93B6-3AEE-BDEA-EB80F4FF6054}"/>
          </ac:spMkLst>
        </pc:spChg>
        <pc:spChg chg="del">
          <ac:chgData name="Figuereo, Emilsy Pamela" userId="6f2b77d8-b472-45c3-984c-e5520214ab72" providerId="ADAL" clId="{3499EE88-1864-4D2F-8162-87C9F51242E9}" dt="2023-09-04T19:23:58.476" v="27" actId="478"/>
          <ac:spMkLst>
            <pc:docMk/>
            <pc:sldMk cId="823135353" sldId="260"/>
            <ac:spMk id="4" creationId="{4DB08BEF-9BB6-5FA4-84F5-783FDBF936F7}"/>
          </ac:spMkLst>
        </pc:spChg>
        <pc:spChg chg="add del mod">
          <ac:chgData name="Figuereo, Emilsy Pamela" userId="6f2b77d8-b472-45c3-984c-e5520214ab72" providerId="ADAL" clId="{3499EE88-1864-4D2F-8162-87C9F51242E9}" dt="2023-09-04T19:22:41.046" v="17" actId="478"/>
          <ac:spMkLst>
            <pc:docMk/>
            <pc:sldMk cId="823135353" sldId="260"/>
            <ac:spMk id="6" creationId="{2C452276-A7DB-BDF8-7586-7CFD31770A20}"/>
          </ac:spMkLst>
        </pc:spChg>
        <pc:spChg chg="mod">
          <ac:chgData name="Figuereo, Emilsy Pamela" userId="6f2b77d8-b472-45c3-984c-e5520214ab72" providerId="ADAL" clId="{3499EE88-1864-4D2F-8162-87C9F51242E9}" dt="2023-09-06T12:59:08.449" v="1482" actId="20577"/>
          <ac:spMkLst>
            <pc:docMk/>
            <pc:sldMk cId="823135353" sldId="260"/>
            <ac:spMk id="9" creationId="{D50917C4-904B-CD8E-E9F2-5C9071B8C4D5}"/>
          </ac:spMkLst>
        </pc:spChg>
        <pc:spChg chg="add del mod">
          <ac:chgData name="Figuereo, Emilsy Pamela" userId="6f2b77d8-b472-45c3-984c-e5520214ab72" providerId="ADAL" clId="{3499EE88-1864-4D2F-8162-87C9F51242E9}" dt="2023-09-04T19:23:38.141" v="24" actId="478"/>
          <ac:spMkLst>
            <pc:docMk/>
            <pc:sldMk cId="823135353" sldId="260"/>
            <ac:spMk id="12" creationId="{4410DDC7-2A0C-46E6-70A7-4AA8B85FA3B8}"/>
          </ac:spMkLst>
        </pc:spChg>
        <pc:spChg chg="del">
          <ac:chgData name="Figuereo, Emilsy Pamela" userId="6f2b77d8-b472-45c3-984c-e5520214ab72" providerId="ADAL" clId="{3499EE88-1864-4D2F-8162-87C9F51242E9}" dt="2023-09-18T14:41:15.602" v="4860" actId="478"/>
          <ac:spMkLst>
            <pc:docMk/>
            <pc:sldMk cId="823135353" sldId="260"/>
            <ac:spMk id="12" creationId="{9764639A-4BFE-0C68-68B2-CF218ED50C54}"/>
          </ac:spMkLst>
        </pc:spChg>
        <pc:spChg chg="del">
          <ac:chgData name="Figuereo, Emilsy Pamela" userId="6f2b77d8-b472-45c3-984c-e5520214ab72" providerId="ADAL" clId="{3499EE88-1864-4D2F-8162-87C9F51242E9}" dt="2023-09-18T14:41:25.933" v="4862" actId="478"/>
          <ac:spMkLst>
            <pc:docMk/>
            <pc:sldMk cId="823135353" sldId="260"/>
            <ac:spMk id="14" creationId="{BD81E53C-4ABB-5373-2759-1CCF3662A04E}"/>
          </ac:spMkLst>
        </pc:spChg>
        <pc:picChg chg="add del mod">
          <ac:chgData name="Figuereo, Emilsy Pamela" userId="6f2b77d8-b472-45c3-984c-e5520214ab72" providerId="ADAL" clId="{3499EE88-1864-4D2F-8162-87C9F51242E9}" dt="2023-09-06T14:32:48.029" v="2628"/>
          <ac:picMkLst>
            <pc:docMk/>
            <pc:sldMk cId="823135353" sldId="260"/>
            <ac:picMk id="4" creationId="{AFB2C9FB-ADBF-A845-6A1B-621644A87674}"/>
          </ac:picMkLst>
        </pc:picChg>
        <pc:picChg chg="mod">
          <ac:chgData name="Figuereo, Emilsy Pamela" userId="6f2b77d8-b472-45c3-984c-e5520214ab72" providerId="ADAL" clId="{3499EE88-1864-4D2F-8162-87C9F51242E9}" dt="2023-09-06T14:32:54.505" v="2631" actId="1037"/>
          <ac:picMkLst>
            <pc:docMk/>
            <pc:sldMk cId="823135353" sldId="260"/>
            <ac:picMk id="5" creationId="{5142EB95-2FC5-5301-F943-4D6654D8CEB2}"/>
          </ac:picMkLst>
        </pc:picChg>
        <pc:picChg chg="add del mod">
          <ac:chgData name="Figuereo, Emilsy Pamela" userId="6f2b77d8-b472-45c3-984c-e5520214ab72" providerId="ADAL" clId="{3499EE88-1864-4D2F-8162-87C9F51242E9}" dt="2023-09-06T14:32:47.645" v="2627"/>
          <ac:picMkLst>
            <pc:docMk/>
            <pc:sldMk cId="823135353" sldId="260"/>
            <ac:picMk id="6" creationId="{C92C0023-A65C-F8F2-D854-D531A074852F}"/>
          </ac:picMkLst>
        </pc:picChg>
        <pc:picChg chg="mod">
          <ac:chgData name="Figuereo, Emilsy Pamela" userId="6f2b77d8-b472-45c3-984c-e5520214ab72" providerId="ADAL" clId="{3499EE88-1864-4D2F-8162-87C9F51242E9}" dt="2023-09-18T14:46:29.105" v="4909" actId="465"/>
          <ac:picMkLst>
            <pc:docMk/>
            <pc:sldMk cId="823135353" sldId="260"/>
            <ac:picMk id="7" creationId="{4A683266-F25E-1219-286D-E430A8C895BF}"/>
          </ac:picMkLst>
        </pc:picChg>
        <pc:picChg chg="mod">
          <ac:chgData name="Figuereo, Emilsy Pamela" userId="6f2b77d8-b472-45c3-984c-e5520214ab72" providerId="ADAL" clId="{3499EE88-1864-4D2F-8162-87C9F51242E9}" dt="2023-09-18T14:43:04.496" v="4876" actId="1076"/>
          <ac:picMkLst>
            <pc:docMk/>
            <pc:sldMk cId="823135353" sldId="260"/>
            <ac:picMk id="13" creationId="{837D5D08-F8A0-E777-A9F0-507D9F2D8B94}"/>
          </ac:picMkLst>
        </pc:picChg>
        <pc:picChg chg="mod">
          <ac:chgData name="Figuereo, Emilsy Pamela" userId="6f2b77d8-b472-45c3-984c-e5520214ab72" providerId="ADAL" clId="{3499EE88-1864-4D2F-8162-87C9F51242E9}" dt="2023-09-18T14:43:04.496" v="4876" actId="1076"/>
          <ac:picMkLst>
            <pc:docMk/>
            <pc:sldMk cId="823135353" sldId="260"/>
            <ac:picMk id="15" creationId="{14C14951-87F6-AC42-35D1-BF1BFBF811B5}"/>
          </ac:picMkLst>
        </pc:picChg>
        <pc:picChg chg="add del mod">
          <ac:chgData name="Figuereo, Emilsy Pamela" userId="6f2b77d8-b472-45c3-984c-e5520214ab72" providerId="ADAL" clId="{3499EE88-1864-4D2F-8162-87C9F51242E9}" dt="2023-09-18T14:42:52.076" v="4872" actId="478"/>
          <ac:picMkLst>
            <pc:docMk/>
            <pc:sldMk cId="823135353" sldId="260"/>
            <ac:picMk id="16" creationId="{FDCE1479-AA3F-DDE4-015E-EDEBBAA9A224}"/>
          </ac:picMkLst>
        </pc:picChg>
        <pc:picChg chg="add mod modCrop">
          <ac:chgData name="Figuereo, Emilsy Pamela" userId="6f2b77d8-b472-45c3-984c-e5520214ab72" providerId="ADAL" clId="{3499EE88-1864-4D2F-8162-87C9F51242E9}" dt="2023-09-18T14:44:15.584" v="4891" actId="1038"/>
          <ac:picMkLst>
            <pc:docMk/>
            <pc:sldMk cId="823135353" sldId="260"/>
            <ac:picMk id="18" creationId="{19C89876-5CB0-C96E-563C-26DBD4256479}"/>
          </ac:picMkLst>
        </pc:picChg>
        <pc:picChg chg="add mod">
          <ac:chgData name="Figuereo, Emilsy Pamela" userId="6f2b77d8-b472-45c3-984c-e5520214ab72" providerId="ADAL" clId="{3499EE88-1864-4D2F-8162-87C9F51242E9}" dt="2023-09-18T14:46:29.105" v="4909" actId="465"/>
          <ac:picMkLst>
            <pc:docMk/>
            <pc:sldMk cId="823135353" sldId="260"/>
            <ac:picMk id="1026" creationId="{75900821-CD8F-53B6-0D18-3A274928A7CE}"/>
          </ac:picMkLst>
        </pc:picChg>
        <pc:picChg chg="add mod">
          <ac:chgData name="Figuereo, Emilsy Pamela" userId="6f2b77d8-b472-45c3-984c-e5520214ab72" providerId="ADAL" clId="{3499EE88-1864-4D2F-8162-87C9F51242E9}" dt="2023-09-18T14:46:29.105" v="4909" actId="465"/>
          <ac:picMkLst>
            <pc:docMk/>
            <pc:sldMk cId="823135353" sldId="260"/>
            <ac:picMk id="1028" creationId="{E57DD8CD-94E9-55F4-1757-794E2CEF8D8E}"/>
          </ac:picMkLst>
        </pc:picChg>
        <pc:picChg chg="mod">
          <ac:chgData name="Figuereo, Emilsy Pamela" userId="6f2b77d8-b472-45c3-984c-e5520214ab72" providerId="ADAL" clId="{3499EE88-1864-4D2F-8162-87C9F51242E9}" dt="2023-09-18T14:46:29.105" v="4909" actId="465"/>
          <ac:picMkLst>
            <pc:docMk/>
            <pc:sldMk cId="823135353" sldId="260"/>
            <ac:picMk id="2050" creationId="{68F5CA81-CAEA-94E2-1CC0-FD5224B89679}"/>
          </ac:picMkLst>
        </pc:picChg>
      </pc:sldChg>
      <pc:sldChg chg="addSp delSp modSp mod">
        <pc:chgData name="Figuereo, Emilsy Pamela" userId="6f2b77d8-b472-45c3-984c-e5520214ab72" providerId="ADAL" clId="{3499EE88-1864-4D2F-8162-87C9F51242E9}" dt="2023-09-06T14:23:46.309" v="2617" actId="1440"/>
        <pc:sldMkLst>
          <pc:docMk/>
          <pc:sldMk cId="2738048419" sldId="261"/>
        </pc:sldMkLst>
        <pc:spChg chg="mod">
          <ac:chgData name="Figuereo, Emilsy Pamela" userId="6f2b77d8-b472-45c3-984c-e5520214ab72" providerId="ADAL" clId="{3499EE88-1864-4D2F-8162-87C9F51242E9}" dt="2023-09-04T19:27:15.622" v="63" actId="20577"/>
          <ac:spMkLst>
            <pc:docMk/>
            <pc:sldMk cId="2738048419" sldId="261"/>
            <ac:spMk id="5" creationId="{A2CA9171-5E56-9E18-9749-B9EFD62484B1}"/>
          </ac:spMkLst>
        </pc:spChg>
        <pc:spChg chg="add mod">
          <ac:chgData name="Figuereo, Emilsy Pamela" userId="6f2b77d8-b472-45c3-984c-e5520214ab72" providerId="ADAL" clId="{3499EE88-1864-4D2F-8162-87C9F51242E9}" dt="2023-09-06T13:03:49.007" v="1846" actId="1076"/>
          <ac:spMkLst>
            <pc:docMk/>
            <pc:sldMk cId="2738048419" sldId="261"/>
            <ac:spMk id="6" creationId="{5A507950-312C-84DD-3A15-685172E81858}"/>
          </ac:spMkLst>
        </pc:spChg>
        <pc:spChg chg="del">
          <ac:chgData name="Figuereo, Emilsy Pamela" userId="6f2b77d8-b472-45c3-984c-e5520214ab72" providerId="ADAL" clId="{3499EE88-1864-4D2F-8162-87C9F51242E9}" dt="2023-09-04T19:29:23.112" v="257" actId="478"/>
          <ac:spMkLst>
            <pc:docMk/>
            <pc:sldMk cId="2738048419" sldId="261"/>
            <ac:spMk id="6" creationId="{64D9B975-C486-5658-6588-49A938499A48}"/>
          </ac:spMkLst>
        </pc:spChg>
        <pc:spChg chg="mod">
          <ac:chgData name="Figuereo, Emilsy Pamela" userId="6f2b77d8-b472-45c3-984c-e5520214ab72" providerId="ADAL" clId="{3499EE88-1864-4D2F-8162-87C9F51242E9}" dt="2023-09-06T13:04:21.978" v="1872" actId="14100"/>
          <ac:spMkLst>
            <pc:docMk/>
            <pc:sldMk cId="2738048419" sldId="261"/>
            <ac:spMk id="7" creationId="{309D0DEE-95BF-3C1D-5A36-A3DF04A6408A}"/>
          </ac:spMkLst>
        </pc:spChg>
        <pc:spChg chg="add mod">
          <ac:chgData name="Figuereo, Emilsy Pamela" userId="6f2b77d8-b472-45c3-984c-e5520214ab72" providerId="ADAL" clId="{3499EE88-1864-4D2F-8162-87C9F51242E9}" dt="2023-09-06T14:21:06.150" v="2595" actId="14100"/>
          <ac:spMkLst>
            <pc:docMk/>
            <pc:sldMk cId="2738048419" sldId="261"/>
            <ac:spMk id="8" creationId="{C80FFC1B-6D27-A890-A9F3-E071278496B4}"/>
          </ac:spMkLst>
        </pc:spChg>
        <pc:spChg chg="mod">
          <ac:chgData name="Figuereo, Emilsy Pamela" userId="6f2b77d8-b472-45c3-984c-e5520214ab72" providerId="ADAL" clId="{3499EE88-1864-4D2F-8162-87C9F51242E9}" dt="2023-09-06T14:20:57.436" v="2594" actId="1036"/>
          <ac:spMkLst>
            <pc:docMk/>
            <pc:sldMk cId="2738048419" sldId="261"/>
            <ac:spMk id="11" creationId="{4DB1A8CB-7B5C-DE12-4C2E-D8A99E4D6B20}"/>
          </ac:spMkLst>
        </pc:spChg>
        <pc:picChg chg="mod">
          <ac:chgData name="Figuereo, Emilsy Pamela" userId="6f2b77d8-b472-45c3-984c-e5520214ab72" providerId="ADAL" clId="{3499EE88-1864-4D2F-8162-87C9F51242E9}" dt="2023-09-06T14:20:53.956" v="2587" actId="1038"/>
          <ac:picMkLst>
            <pc:docMk/>
            <pc:sldMk cId="2738048419" sldId="261"/>
            <ac:picMk id="3" creationId="{0193255E-714E-77D0-14CB-5DF8953DCEC7}"/>
          </ac:picMkLst>
        </pc:picChg>
        <pc:picChg chg="mod">
          <ac:chgData name="Figuereo, Emilsy Pamela" userId="6f2b77d8-b472-45c3-984c-e5520214ab72" providerId="ADAL" clId="{3499EE88-1864-4D2F-8162-87C9F51242E9}" dt="2023-09-04T19:27:02.681" v="49" actId="1076"/>
          <ac:picMkLst>
            <pc:docMk/>
            <pc:sldMk cId="2738048419" sldId="261"/>
            <ac:picMk id="4" creationId="{00C0EC77-36BB-F539-F9A0-AE6674AE26CB}"/>
          </ac:picMkLst>
        </pc:picChg>
        <pc:picChg chg="mod">
          <ac:chgData name="Figuereo, Emilsy Pamela" userId="6f2b77d8-b472-45c3-984c-e5520214ab72" providerId="ADAL" clId="{3499EE88-1864-4D2F-8162-87C9F51242E9}" dt="2023-09-06T14:17:22.980" v="2565" actId="1076"/>
          <ac:picMkLst>
            <pc:docMk/>
            <pc:sldMk cId="2738048419" sldId="261"/>
            <ac:picMk id="10" creationId="{27C3780C-EE82-E717-BB93-D928F89A1A40}"/>
          </ac:picMkLst>
        </pc:picChg>
        <pc:picChg chg="add mod">
          <ac:chgData name="Figuereo, Emilsy Pamela" userId="6f2b77d8-b472-45c3-984c-e5520214ab72" providerId="ADAL" clId="{3499EE88-1864-4D2F-8162-87C9F51242E9}" dt="2023-09-06T13:03:16.258" v="1844" actId="1076"/>
          <ac:picMkLst>
            <pc:docMk/>
            <pc:sldMk cId="2738048419" sldId="261"/>
            <ac:picMk id="14" creationId="{5B09698F-0BBB-30B4-4C70-995B23D16ACA}"/>
          </ac:picMkLst>
        </pc:picChg>
        <pc:picChg chg="add mod ord modCrop">
          <ac:chgData name="Figuereo, Emilsy Pamela" userId="6f2b77d8-b472-45c3-984c-e5520214ab72" providerId="ADAL" clId="{3499EE88-1864-4D2F-8162-87C9F51242E9}" dt="2023-09-04T19:26:59.373" v="47" actId="14100"/>
          <ac:picMkLst>
            <pc:docMk/>
            <pc:sldMk cId="2738048419" sldId="261"/>
            <ac:picMk id="16" creationId="{1E3B6692-9C94-2112-4F95-5945A16AC1C5}"/>
          </ac:picMkLst>
        </pc:picChg>
        <pc:picChg chg="add del mod modCrop">
          <ac:chgData name="Figuereo, Emilsy Pamela" userId="6f2b77d8-b472-45c3-984c-e5520214ab72" providerId="ADAL" clId="{3499EE88-1864-4D2F-8162-87C9F51242E9}" dt="2023-09-06T14:23:46.309" v="2617" actId="1440"/>
          <ac:picMkLst>
            <pc:docMk/>
            <pc:sldMk cId="2738048419" sldId="261"/>
            <ac:picMk id="17" creationId="{F8D02A99-828F-AA9B-51AF-AA22E3368B1C}"/>
          </ac:picMkLst>
        </pc:picChg>
        <pc:picChg chg="add mod ord">
          <ac:chgData name="Figuereo, Emilsy Pamela" userId="6f2b77d8-b472-45c3-984c-e5520214ab72" providerId="ADAL" clId="{3499EE88-1864-4D2F-8162-87C9F51242E9}" dt="2023-09-06T14:22:11.578" v="2609" actId="167"/>
          <ac:picMkLst>
            <pc:docMk/>
            <pc:sldMk cId="2738048419" sldId="261"/>
            <ac:picMk id="18" creationId="{1B6213D6-9FBF-FEA7-B96C-4E146F852224}"/>
          </ac:picMkLst>
        </pc:picChg>
      </pc:sldChg>
      <pc:sldChg chg="addSp delSp modSp mod">
        <pc:chgData name="Figuereo, Emilsy Pamela" userId="6f2b77d8-b472-45c3-984c-e5520214ab72" providerId="ADAL" clId="{3499EE88-1864-4D2F-8162-87C9F51242E9}" dt="2023-09-06T14:32:12.945" v="2620" actId="1076"/>
        <pc:sldMkLst>
          <pc:docMk/>
          <pc:sldMk cId="114576394" sldId="268"/>
        </pc:sldMkLst>
        <pc:spChg chg="del">
          <ac:chgData name="Figuereo, Emilsy Pamela" userId="6f2b77d8-b472-45c3-984c-e5520214ab72" providerId="ADAL" clId="{3499EE88-1864-4D2F-8162-87C9F51242E9}" dt="2023-09-04T19:44:44.502" v="707" actId="478"/>
          <ac:spMkLst>
            <pc:docMk/>
            <pc:sldMk cId="114576394" sldId="268"/>
            <ac:spMk id="4" creationId="{ACA99419-8964-4CC9-6013-5B5C1D436674}"/>
          </ac:spMkLst>
        </pc:spChg>
        <pc:spChg chg="mod">
          <ac:chgData name="Figuereo, Emilsy Pamela" userId="6f2b77d8-b472-45c3-984c-e5520214ab72" providerId="ADAL" clId="{3499EE88-1864-4D2F-8162-87C9F51242E9}" dt="2023-09-06T12:40:40.055" v="998" actId="1582"/>
          <ac:spMkLst>
            <pc:docMk/>
            <pc:sldMk cId="114576394" sldId="268"/>
            <ac:spMk id="7" creationId="{56F9A47E-67E2-DA30-1175-49919C7009EF}"/>
          </ac:spMkLst>
        </pc:spChg>
        <pc:spChg chg="mod">
          <ac:chgData name="Figuereo, Emilsy Pamela" userId="6f2b77d8-b472-45c3-984c-e5520214ab72" providerId="ADAL" clId="{3499EE88-1864-4D2F-8162-87C9F51242E9}" dt="2023-09-06T12:40:55.113" v="1001" actId="208"/>
          <ac:spMkLst>
            <pc:docMk/>
            <pc:sldMk cId="114576394" sldId="268"/>
            <ac:spMk id="8" creationId="{7455606F-7A47-A28C-5E37-4AC1A9E1BC92}"/>
          </ac:spMkLst>
        </pc:spChg>
        <pc:spChg chg="mod">
          <ac:chgData name="Figuereo, Emilsy Pamela" userId="6f2b77d8-b472-45c3-984c-e5520214ab72" providerId="ADAL" clId="{3499EE88-1864-4D2F-8162-87C9F51242E9}" dt="2023-09-06T12:38:17.321" v="972" actId="208"/>
          <ac:spMkLst>
            <pc:docMk/>
            <pc:sldMk cId="114576394" sldId="268"/>
            <ac:spMk id="9" creationId="{3A697446-81D7-9767-351F-6A3D53DF8C80}"/>
          </ac:spMkLst>
        </pc:spChg>
        <pc:spChg chg="mod">
          <ac:chgData name="Figuereo, Emilsy Pamela" userId="6f2b77d8-b472-45c3-984c-e5520214ab72" providerId="ADAL" clId="{3499EE88-1864-4D2F-8162-87C9F51242E9}" dt="2023-09-06T12:42:05.126" v="1006" actId="208"/>
          <ac:spMkLst>
            <pc:docMk/>
            <pc:sldMk cId="114576394" sldId="268"/>
            <ac:spMk id="10" creationId="{E6C15B3C-85F1-5234-0A1F-202959E810AD}"/>
          </ac:spMkLst>
        </pc:spChg>
        <pc:spChg chg="mod">
          <ac:chgData name="Figuereo, Emilsy Pamela" userId="6f2b77d8-b472-45c3-984c-e5520214ab72" providerId="ADAL" clId="{3499EE88-1864-4D2F-8162-87C9F51242E9}" dt="2023-09-06T12:39:20.514" v="985" actId="208"/>
          <ac:spMkLst>
            <pc:docMk/>
            <pc:sldMk cId="114576394" sldId="268"/>
            <ac:spMk id="11" creationId="{944CFC8C-F008-7275-B6E1-D297529ACD6D}"/>
          </ac:spMkLst>
        </pc:spChg>
        <pc:spChg chg="mod">
          <ac:chgData name="Figuereo, Emilsy Pamela" userId="6f2b77d8-b472-45c3-984c-e5520214ab72" providerId="ADAL" clId="{3499EE88-1864-4D2F-8162-87C9F51242E9}" dt="2023-09-06T12:42:18.624" v="1009" actId="208"/>
          <ac:spMkLst>
            <pc:docMk/>
            <pc:sldMk cId="114576394" sldId="268"/>
            <ac:spMk id="12" creationId="{5138BC94-3227-1E5B-7067-26BE8D424ADC}"/>
          </ac:spMkLst>
        </pc:spChg>
        <pc:spChg chg="mod">
          <ac:chgData name="Figuereo, Emilsy Pamela" userId="6f2b77d8-b472-45c3-984c-e5520214ab72" providerId="ADAL" clId="{3499EE88-1864-4D2F-8162-87C9F51242E9}" dt="2023-09-04T19:42:36.964" v="559" actId="20577"/>
          <ac:spMkLst>
            <pc:docMk/>
            <pc:sldMk cId="114576394" sldId="268"/>
            <ac:spMk id="19" creationId="{185C3C54-02D7-FB4C-8685-9E2C239EA303}"/>
          </ac:spMkLst>
        </pc:spChg>
        <pc:spChg chg="add mod">
          <ac:chgData name="Figuereo, Emilsy Pamela" userId="6f2b77d8-b472-45c3-984c-e5520214ab72" providerId="ADAL" clId="{3499EE88-1864-4D2F-8162-87C9F51242E9}" dt="2023-09-06T12:35:48.596" v="960" actId="3062"/>
          <ac:spMkLst>
            <pc:docMk/>
            <pc:sldMk cId="114576394" sldId="268"/>
            <ac:spMk id="21" creationId="{B3BD9415-9FB4-C7B2-863A-6BEE1E4D7556}"/>
          </ac:spMkLst>
        </pc:spChg>
        <pc:spChg chg="mod">
          <ac:chgData name="Figuereo, Emilsy Pamela" userId="6f2b77d8-b472-45c3-984c-e5520214ab72" providerId="ADAL" clId="{3499EE88-1864-4D2F-8162-87C9F51242E9}" dt="2023-09-06T12:38:49.901" v="975"/>
          <ac:spMkLst>
            <pc:docMk/>
            <pc:sldMk cId="114576394" sldId="268"/>
            <ac:spMk id="23" creationId="{6F2A7371-4C6C-BAFE-8A28-1D729ED8DF61}"/>
          </ac:spMkLst>
        </pc:spChg>
        <pc:spChg chg="mod">
          <ac:chgData name="Figuereo, Emilsy Pamela" userId="6f2b77d8-b472-45c3-984c-e5520214ab72" providerId="ADAL" clId="{3499EE88-1864-4D2F-8162-87C9F51242E9}" dt="2023-09-06T12:39:33.730" v="988" actId="208"/>
          <ac:spMkLst>
            <pc:docMk/>
            <pc:sldMk cId="114576394" sldId="268"/>
            <ac:spMk id="24" creationId="{DDFC678D-83AF-911F-AA15-8A7A2A0D4770}"/>
          </ac:spMkLst>
        </pc:spChg>
        <pc:spChg chg="add mod">
          <ac:chgData name="Figuereo, Emilsy Pamela" userId="6f2b77d8-b472-45c3-984c-e5520214ab72" providerId="ADAL" clId="{3499EE88-1864-4D2F-8162-87C9F51242E9}" dt="2023-09-06T12:35:52.328" v="961" actId="108"/>
          <ac:spMkLst>
            <pc:docMk/>
            <pc:sldMk cId="114576394" sldId="268"/>
            <ac:spMk id="29" creationId="{C96BBF7C-04FF-DA81-1F18-F2C4BA013E2D}"/>
          </ac:spMkLst>
        </pc:spChg>
        <pc:spChg chg="add mod">
          <ac:chgData name="Figuereo, Emilsy Pamela" userId="6f2b77d8-b472-45c3-984c-e5520214ab72" providerId="ADAL" clId="{3499EE88-1864-4D2F-8162-87C9F51242E9}" dt="2023-09-06T12:39:58.321" v="989" actId="108"/>
          <ac:spMkLst>
            <pc:docMk/>
            <pc:sldMk cId="114576394" sldId="268"/>
            <ac:spMk id="30" creationId="{9A982E6A-0EEC-370A-2989-005A7BF9595F}"/>
          </ac:spMkLst>
        </pc:spChg>
        <pc:spChg chg="mod">
          <ac:chgData name="Figuereo, Emilsy Pamela" userId="6f2b77d8-b472-45c3-984c-e5520214ab72" providerId="ADAL" clId="{3499EE88-1864-4D2F-8162-87C9F51242E9}" dt="2023-09-04T19:44:33.448" v="706" actId="1076"/>
          <ac:spMkLst>
            <pc:docMk/>
            <pc:sldMk cId="114576394" sldId="268"/>
            <ac:spMk id="32" creationId="{23E0C3ED-5996-96AC-8959-62D058ECF32B}"/>
          </ac:spMkLst>
        </pc:spChg>
        <pc:spChg chg="add mod">
          <ac:chgData name="Figuereo, Emilsy Pamela" userId="6f2b77d8-b472-45c3-984c-e5520214ab72" providerId="ADAL" clId="{3499EE88-1864-4D2F-8162-87C9F51242E9}" dt="2023-09-06T12:40:05.887" v="991" actId="108"/>
          <ac:spMkLst>
            <pc:docMk/>
            <pc:sldMk cId="114576394" sldId="268"/>
            <ac:spMk id="33" creationId="{54D0D51B-8FE7-4A7A-5985-545FD9D4D286}"/>
          </ac:spMkLst>
        </pc:spChg>
        <pc:spChg chg="add del mod">
          <ac:chgData name="Figuereo, Emilsy Pamela" userId="6f2b77d8-b472-45c3-984c-e5520214ab72" providerId="ADAL" clId="{3499EE88-1864-4D2F-8162-87C9F51242E9}" dt="2023-09-04T19:36:02.156" v="403"/>
          <ac:spMkLst>
            <pc:docMk/>
            <pc:sldMk cId="114576394" sldId="268"/>
            <ac:spMk id="34" creationId="{F38014B0-DC79-E2B4-0291-725EAC43733A}"/>
          </ac:spMkLst>
        </pc:spChg>
        <pc:spChg chg="add del mod">
          <ac:chgData name="Figuereo, Emilsy Pamela" userId="6f2b77d8-b472-45c3-984c-e5520214ab72" providerId="ADAL" clId="{3499EE88-1864-4D2F-8162-87C9F51242E9}" dt="2023-09-04T19:36:02.156" v="403"/>
          <ac:spMkLst>
            <pc:docMk/>
            <pc:sldMk cId="114576394" sldId="268"/>
            <ac:spMk id="35" creationId="{B71A662D-DBF8-E101-E2F9-C70139FDA691}"/>
          </ac:spMkLst>
        </pc:spChg>
        <pc:spChg chg="add mod">
          <ac:chgData name="Figuereo, Emilsy Pamela" userId="6f2b77d8-b472-45c3-984c-e5520214ab72" providerId="ADAL" clId="{3499EE88-1864-4D2F-8162-87C9F51242E9}" dt="2023-09-06T12:46:57.102" v="1079" actId="20577"/>
          <ac:spMkLst>
            <pc:docMk/>
            <pc:sldMk cId="114576394" sldId="268"/>
            <ac:spMk id="36" creationId="{0202D5E0-BD3B-2322-1F17-214D96C9F3CD}"/>
          </ac:spMkLst>
        </pc:spChg>
        <pc:spChg chg="add mod">
          <ac:chgData name="Figuereo, Emilsy Pamela" userId="6f2b77d8-b472-45c3-984c-e5520214ab72" providerId="ADAL" clId="{3499EE88-1864-4D2F-8162-87C9F51242E9}" dt="2023-09-06T12:44:35.298" v="1077" actId="6549"/>
          <ac:spMkLst>
            <pc:docMk/>
            <pc:sldMk cId="114576394" sldId="268"/>
            <ac:spMk id="37" creationId="{1CEC1923-F4CF-97FF-8C3C-0B4C803EDB16}"/>
          </ac:spMkLst>
        </pc:spChg>
        <pc:spChg chg="add mod">
          <ac:chgData name="Figuereo, Emilsy Pamela" userId="6f2b77d8-b472-45c3-984c-e5520214ab72" providerId="ADAL" clId="{3499EE88-1864-4D2F-8162-87C9F51242E9}" dt="2023-09-06T12:47:40.511" v="1088" actId="20577"/>
          <ac:spMkLst>
            <pc:docMk/>
            <pc:sldMk cId="114576394" sldId="268"/>
            <ac:spMk id="38" creationId="{4CDE6B48-A845-FEF4-F137-C4C59B1303CB}"/>
          </ac:spMkLst>
        </pc:spChg>
        <pc:spChg chg="add mod">
          <ac:chgData name="Figuereo, Emilsy Pamela" userId="6f2b77d8-b472-45c3-984c-e5520214ab72" providerId="ADAL" clId="{3499EE88-1864-4D2F-8162-87C9F51242E9}" dt="2023-09-06T12:47:36.993" v="1086" actId="20577"/>
          <ac:spMkLst>
            <pc:docMk/>
            <pc:sldMk cId="114576394" sldId="268"/>
            <ac:spMk id="39" creationId="{6EB9FE8D-6F10-59C8-B810-5997DA7380EA}"/>
          </ac:spMkLst>
        </pc:spChg>
        <pc:grpChg chg="add mod">
          <ac:chgData name="Figuereo, Emilsy Pamela" userId="6f2b77d8-b472-45c3-984c-e5520214ab72" providerId="ADAL" clId="{3499EE88-1864-4D2F-8162-87C9F51242E9}" dt="2023-09-06T12:36:09.555" v="964" actId="1076"/>
          <ac:grpSpMkLst>
            <pc:docMk/>
            <pc:sldMk cId="114576394" sldId="268"/>
            <ac:grpSpMk id="15" creationId="{BC5A99E3-2D92-E2EC-DD5A-72E74AFBA8EF}"/>
          </ac:grpSpMkLst>
        </pc:grpChg>
        <pc:grpChg chg="add mod">
          <ac:chgData name="Figuereo, Emilsy Pamela" userId="6f2b77d8-b472-45c3-984c-e5520214ab72" providerId="ADAL" clId="{3499EE88-1864-4D2F-8162-87C9F51242E9}" dt="2023-09-04T19:31:22.412" v="270" actId="164"/>
          <ac:grpSpMkLst>
            <pc:docMk/>
            <pc:sldMk cId="114576394" sldId="268"/>
            <ac:grpSpMk id="16" creationId="{751BBD56-0C79-6F23-DDA7-F094C0B02299}"/>
          </ac:grpSpMkLst>
        </pc:grpChg>
        <pc:grpChg chg="add mod">
          <ac:chgData name="Figuereo, Emilsy Pamela" userId="6f2b77d8-b472-45c3-984c-e5520214ab72" providerId="ADAL" clId="{3499EE88-1864-4D2F-8162-87C9F51242E9}" dt="2023-09-04T19:35:18.551" v="392" actId="1036"/>
          <ac:grpSpMkLst>
            <pc:docMk/>
            <pc:sldMk cId="114576394" sldId="268"/>
            <ac:grpSpMk id="22" creationId="{103851A0-5577-D40E-168E-3FE0758F3FD1}"/>
          </ac:grpSpMkLst>
        </pc:grpChg>
        <pc:grpChg chg="add mod">
          <ac:chgData name="Figuereo, Emilsy Pamela" userId="6f2b77d8-b472-45c3-984c-e5520214ab72" providerId="ADAL" clId="{3499EE88-1864-4D2F-8162-87C9F51242E9}" dt="2023-09-04T19:35:18.551" v="392" actId="1036"/>
          <ac:grpSpMkLst>
            <pc:docMk/>
            <pc:sldMk cId="114576394" sldId="268"/>
            <ac:grpSpMk id="25" creationId="{BE0770CF-54C2-3F6C-FD4D-8B2741D40C6D}"/>
          </ac:grpSpMkLst>
        </pc:grpChg>
        <pc:grpChg chg="add mod">
          <ac:chgData name="Figuereo, Emilsy Pamela" userId="6f2b77d8-b472-45c3-984c-e5520214ab72" providerId="ADAL" clId="{3499EE88-1864-4D2F-8162-87C9F51242E9}" dt="2023-09-04T19:34:30.580" v="361" actId="1036"/>
          <ac:grpSpMkLst>
            <pc:docMk/>
            <pc:sldMk cId="114576394" sldId="268"/>
            <ac:grpSpMk id="26" creationId="{B92889A1-FCA8-766F-4E3A-9A9CB6EAE50A}"/>
          </ac:grpSpMkLst>
        </pc:grpChg>
        <pc:grpChg chg="add mod">
          <ac:chgData name="Figuereo, Emilsy Pamela" userId="6f2b77d8-b472-45c3-984c-e5520214ab72" providerId="ADAL" clId="{3499EE88-1864-4D2F-8162-87C9F51242E9}" dt="2023-09-04T19:34:30.580" v="361" actId="1036"/>
          <ac:grpSpMkLst>
            <pc:docMk/>
            <pc:sldMk cId="114576394" sldId="268"/>
            <ac:grpSpMk id="28" creationId="{BF4C4469-7C81-3233-A414-FFA32DB9EC15}"/>
          </ac:grpSpMkLst>
        </pc:grpChg>
        <pc:picChg chg="del">
          <ac:chgData name="Figuereo, Emilsy Pamela" userId="6f2b77d8-b472-45c3-984c-e5520214ab72" providerId="ADAL" clId="{3499EE88-1864-4D2F-8162-87C9F51242E9}" dt="2023-09-06T14:32:05.211" v="2618" actId="478"/>
          <ac:picMkLst>
            <pc:docMk/>
            <pc:sldMk cId="114576394" sldId="268"/>
            <ac:picMk id="2" creationId="{4ED3D1BF-36DC-E167-904D-F3802577DB8B}"/>
          </ac:picMkLst>
        </pc:picChg>
        <pc:picChg chg="mod">
          <ac:chgData name="Figuereo, Emilsy Pamela" userId="6f2b77d8-b472-45c3-984c-e5520214ab72" providerId="ADAL" clId="{3499EE88-1864-4D2F-8162-87C9F51242E9}" dt="2023-09-04T19:36:27.995" v="412" actId="1076"/>
          <ac:picMkLst>
            <pc:docMk/>
            <pc:sldMk cId="114576394" sldId="268"/>
            <ac:picMk id="5" creationId="{EB3E3CEA-7C2E-58CE-9EF7-ADC87CD0FBB5}"/>
          </ac:picMkLst>
        </pc:picChg>
        <pc:picChg chg="add mod">
          <ac:chgData name="Figuereo, Emilsy Pamela" userId="6f2b77d8-b472-45c3-984c-e5520214ab72" providerId="ADAL" clId="{3499EE88-1864-4D2F-8162-87C9F51242E9}" dt="2023-09-06T12:39:01.365" v="982" actId="1035"/>
          <ac:picMkLst>
            <pc:docMk/>
            <pc:sldMk cId="114576394" sldId="268"/>
            <ac:picMk id="6" creationId="{F5E9315C-3169-0905-F8B3-DDF875382B4D}"/>
          </ac:picMkLst>
        </pc:picChg>
        <pc:picChg chg="add mod modCrop">
          <ac:chgData name="Figuereo, Emilsy Pamela" userId="6f2b77d8-b472-45c3-984c-e5520214ab72" providerId="ADAL" clId="{3499EE88-1864-4D2F-8162-87C9F51242E9}" dt="2023-09-06T12:36:38.153" v="969" actId="1076"/>
          <ac:picMkLst>
            <pc:docMk/>
            <pc:sldMk cId="114576394" sldId="268"/>
            <ac:picMk id="13" creationId="{AE85FAD1-645C-E226-CFD9-44A1EED3C12F}"/>
          </ac:picMkLst>
        </pc:picChg>
        <pc:picChg chg="add mod">
          <ac:chgData name="Figuereo, Emilsy Pamela" userId="6f2b77d8-b472-45c3-984c-e5520214ab72" providerId="ADAL" clId="{3499EE88-1864-4D2F-8162-87C9F51242E9}" dt="2023-09-04T19:38:44.630" v="443"/>
          <ac:picMkLst>
            <pc:docMk/>
            <pc:sldMk cId="114576394" sldId="268"/>
            <ac:picMk id="14" creationId="{8FB648A5-0E1D-F348-5EB7-27B6B049C416}"/>
          </ac:picMkLst>
        </pc:picChg>
        <pc:picChg chg="add mod">
          <ac:chgData name="Figuereo, Emilsy Pamela" userId="6f2b77d8-b472-45c3-984c-e5520214ab72" providerId="ADAL" clId="{3499EE88-1864-4D2F-8162-87C9F51242E9}" dt="2023-09-04T19:39:31.392" v="453"/>
          <ac:picMkLst>
            <pc:docMk/>
            <pc:sldMk cId="114576394" sldId="268"/>
            <ac:picMk id="17" creationId="{10AF3158-1626-68FE-90F7-91D6DD7EAF44}"/>
          </ac:picMkLst>
        </pc:picChg>
        <pc:picChg chg="add mod modCrop">
          <ac:chgData name="Figuereo, Emilsy Pamela" userId="6f2b77d8-b472-45c3-984c-e5520214ab72" providerId="ADAL" clId="{3499EE88-1864-4D2F-8162-87C9F51242E9}" dt="2023-09-06T12:40:25.592" v="995"/>
          <ac:picMkLst>
            <pc:docMk/>
            <pc:sldMk cId="114576394" sldId="268"/>
            <ac:picMk id="18" creationId="{863CBE4C-C3DE-A8E3-C24B-5C31CE5D4B7A}"/>
          </ac:picMkLst>
        </pc:picChg>
        <pc:picChg chg="add mod modCrop">
          <ac:chgData name="Figuereo, Emilsy Pamela" userId="6f2b77d8-b472-45c3-984c-e5520214ab72" providerId="ADAL" clId="{3499EE88-1864-4D2F-8162-87C9F51242E9}" dt="2023-09-06T12:43:55.981" v="1030" actId="14100"/>
          <ac:picMkLst>
            <pc:docMk/>
            <pc:sldMk cId="114576394" sldId="268"/>
            <ac:picMk id="20" creationId="{5B525946-1F2D-A9DE-34F7-A21573A05F75}"/>
          </ac:picMkLst>
        </pc:picChg>
        <pc:picChg chg="mod">
          <ac:chgData name="Figuereo, Emilsy Pamela" userId="6f2b77d8-b472-45c3-984c-e5520214ab72" providerId="ADAL" clId="{3499EE88-1864-4D2F-8162-87C9F51242E9}" dt="2023-09-06T14:32:12.945" v="2620" actId="1076"/>
          <ac:picMkLst>
            <pc:docMk/>
            <pc:sldMk cId="114576394" sldId="268"/>
            <ac:picMk id="27" creationId="{D3F1B337-271E-1431-049E-A10A3E5E2ACE}"/>
          </ac:picMkLst>
        </pc:picChg>
        <pc:picChg chg="mod">
          <ac:chgData name="Figuereo, Emilsy Pamela" userId="6f2b77d8-b472-45c3-984c-e5520214ab72" providerId="ADAL" clId="{3499EE88-1864-4D2F-8162-87C9F51242E9}" dt="2023-09-04T19:42:42.494" v="560" actId="1076"/>
          <ac:picMkLst>
            <pc:docMk/>
            <pc:sldMk cId="114576394" sldId="268"/>
            <ac:picMk id="31" creationId="{EAA7896A-D9DF-84A4-B51A-76886453BF5A}"/>
          </ac:picMkLst>
        </pc:picChg>
        <pc:picChg chg="add mod">
          <ac:chgData name="Figuereo, Emilsy Pamela" userId="6f2b77d8-b472-45c3-984c-e5520214ab72" providerId="ADAL" clId="{3499EE88-1864-4D2F-8162-87C9F51242E9}" dt="2023-09-06T12:20:18.620" v="781"/>
          <ac:picMkLst>
            <pc:docMk/>
            <pc:sldMk cId="114576394" sldId="268"/>
            <ac:picMk id="1026" creationId="{878F739B-1F13-F8BD-5E72-79203618DBA3}"/>
          </ac:picMkLst>
        </pc:picChg>
        <pc:picChg chg="add mod">
          <ac:chgData name="Figuereo, Emilsy Pamela" userId="6f2b77d8-b472-45c3-984c-e5520214ab72" providerId="ADAL" clId="{3499EE88-1864-4D2F-8162-87C9F51242E9}" dt="2023-09-06T12:43:49.286" v="1029" actId="1038"/>
          <ac:picMkLst>
            <pc:docMk/>
            <pc:sldMk cId="114576394" sldId="268"/>
            <ac:picMk id="1028" creationId="{6F533D6E-69CA-1EF9-50AE-26D887F57980}"/>
          </ac:picMkLst>
        </pc:picChg>
      </pc:sldChg>
      <pc:sldChg chg="modSp mod">
        <pc:chgData name="Figuereo, Emilsy Pamela" userId="6f2b77d8-b472-45c3-984c-e5520214ab72" providerId="ADAL" clId="{3499EE88-1864-4D2F-8162-87C9F51242E9}" dt="2023-09-06T12:16:00.939" v="737" actId="20577"/>
        <pc:sldMkLst>
          <pc:docMk/>
          <pc:sldMk cId="2547182525" sldId="271"/>
        </pc:sldMkLst>
        <pc:spChg chg="mod">
          <ac:chgData name="Figuereo, Emilsy Pamela" userId="6f2b77d8-b472-45c3-984c-e5520214ab72" providerId="ADAL" clId="{3499EE88-1864-4D2F-8162-87C9F51242E9}" dt="2023-09-06T12:16:00.939" v="737" actId="20577"/>
          <ac:spMkLst>
            <pc:docMk/>
            <pc:sldMk cId="2547182525" sldId="271"/>
            <ac:spMk id="10" creationId="{526C7FBE-DC42-7664-461E-B273219EF824}"/>
          </ac:spMkLst>
        </pc:spChg>
      </pc:sldChg>
      <pc:sldChg chg="addSp delSp modSp add mod ord">
        <pc:chgData name="Figuereo, Emilsy Pamela" userId="6f2b77d8-b472-45c3-984c-e5520214ab72" providerId="ADAL" clId="{3499EE88-1864-4D2F-8162-87C9F51242E9}" dt="2023-09-06T15:00:16.176" v="3957"/>
        <pc:sldMkLst>
          <pc:docMk/>
          <pc:sldMk cId="3245619833" sldId="278"/>
        </pc:sldMkLst>
        <pc:spChg chg="mod">
          <ac:chgData name="Figuereo, Emilsy Pamela" userId="6f2b77d8-b472-45c3-984c-e5520214ab72" providerId="ADAL" clId="{3499EE88-1864-4D2F-8162-87C9F51242E9}" dt="2023-09-06T14:34:31.708" v="2645" actId="20577"/>
          <ac:spMkLst>
            <pc:docMk/>
            <pc:sldMk cId="3245619833" sldId="278"/>
            <ac:spMk id="8" creationId="{39CFDF66-33AE-07D6-26FC-3B2B1CC7CB95}"/>
          </ac:spMkLst>
        </pc:spChg>
        <pc:spChg chg="mod">
          <ac:chgData name="Figuereo, Emilsy Pamela" userId="6f2b77d8-b472-45c3-984c-e5520214ab72" providerId="ADAL" clId="{3499EE88-1864-4D2F-8162-87C9F51242E9}" dt="2023-09-06T14:59:50.841" v="3955" actId="20577"/>
          <ac:spMkLst>
            <pc:docMk/>
            <pc:sldMk cId="3245619833" sldId="278"/>
            <ac:spMk id="9" creationId="{D50917C4-904B-CD8E-E9F2-5C9071B8C4D5}"/>
          </ac:spMkLst>
        </pc:spChg>
        <pc:spChg chg="del mod">
          <ac:chgData name="Figuereo, Emilsy Pamela" userId="6f2b77d8-b472-45c3-984c-e5520214ab72" providerId="ADAL" clId="{3499EE88-1864-4D2F-8162-87C9F51242E9}" dt="2023-09-06T14:37:43.333" v="2766" actId="478"/>
          <ac:spMkLst>
            <pc:docMk/>
            <pc:sldMk cId="3245619833" sldId="278"/>
            <ac:spMk id="10" creationId="{3BF55FED-9E01-385B-14CB-913DA8FCC7C2}"/>
          </ac:spMkLst>
        </pc:spChg>
        <pc:spChg chg="add del">
          <ac:chgData name="Figuereo, Emilsy Pamela" userId="6f2b77d8-b472-45c3-984c-e5520214ab72" providerId="ADAL" clId="{3499EE88-1864-4D2F-8162-87C9F51242E9}" dt="2023-09-06T14:41:34.526" v="3173" actId="478"/>
          <ac:spMkLst>
            <pc:docMk/>
            <pc:sldMk cId="3245619833" sldId="278"/>
            <ac:spMk id="16" creationId="{E85B4FAF-13C1-FDDA-C0A4-C2AECE1AD45B}"/>
          </ac:spMkLst>
        </pc:spChg>
        <pc:picChg chg="del">
          <ac:chgData name="Figuereo, Emilsy Pamela" userId="6f2b77d8-b472-45c3-984c-e5520214ab72" providerId="ADAL" clId="{3499EE88-1864-4D2F-8162-87C9F51242E9}" dt="2023-09-06T14:45:54.634" v="3216" actId="478"/>
          <ac:picMkLst>
            <pc:docMk/>
            <pc:sldMk cId="3245619833" sldId="278"/>
            <ac:picMk id="3" creationId="{727C7E6D-6DA4-32BF-F628-08A1662563E8}"/>
          </ac:picMkLst>
        </pc:picChg>
        <pc:picChg chg="del">
          <ac:chgData name="Figuereo, Emilsy Pamela" userId="6f2b77d8-b472-45c3-984c-e5520214ab72" providerId="ADAL" clId="{3499EE88-1864-4D2F-8162-87C9F51242E9}" dt="2023-09-06T14:37:37.164" v="2763" actId="478"/>
          <ac:picMkLst>
            <pc:docMk/>
            <pc:sldMk cId="3245619833" sldId="278"/>
            <ac:picMk id="5" creationId="{5142EB95-2FC5-5301-F943-4D6654D8CEB2}"/>
          </ac:picMkLst>
        </pc:picChg>
        <pc:picChg chg="add del mod">
          <ac:chgData name="Figuereo, Emilsy Pamela" userId="6f2b77d8-b472-45c3-984c-e5520214ab72" providerId="ADAL" clId="{3499EE88-1864-4D2F-8162-87C9F51242E9}" dt="2023-09-06T14:35:21.628" v="2650" actId="478"/>
          <ac:picMkLst>
            <pc:docMk/>
            <pc:sldMk cId="3245619833" sldId="278"/>
            <ac:picMk id="6" creationId="{EA51FDCE-1FAA-26F4-3BE2-E2E97A595D5F}"/>
          </ac:picMkLst>
        </pc:picChg>
        <pc:picChg chg="del">
          <ac:chgData name="Figuereo, Emilsy Pamela" userId="6f2b77d8-b472-45c3-984c-e5520214ab72" providerId="ADAL" clId="{3499EE88-1864-4D2F-8162-87C9F51242E9}" dt="2023-09-06T14:37:38.305" v="2764" actId="478"/>
          <ac:picMkLst>
            <pc:docMk/>
            <pc:sldMk cId="3245619833" sldId="278"/>
            <ac:picMk id="7" creationId="{4A683266-F25E-1219-286D-E430A8C895BF}"/>
          </ac:picMkLst>
        </pc:picChg>
        <pc:picChg chg="del">
          <ac:chgData name="Figuereo, Emilsy Pamela" userId="6f2b77d8-b472-45c3-984c-e5520214ab72" providerId="ADAL" clId="{3499EE88-1864-4D2F-8162-87C9F51242E9}" dt="2023-09-06T14:35:25.391" v="2655" actId="478"/>
          <ac:picMkLst>
            <pc:docMk/>
            <pc:sldMk cId="3245619833" sldId="278"/>
            <ac:picMk id="11" creationId="{A38C87B8-C499-BB2F-4536-3517128B0FA3}"/>
          </ac:picMkLst>
        </pc:picChg>
        <pc:picChg chg="mod">
          <ac:chgData name="Figuereo, Emilsy Pamela" userId="6f2b77d8-b472-45c3-984c-e5520214ab72" providerId="ADAL" clId="{3499EE88-1864-4D2F-8162-87C9F51242E9}" dt="2023-09-06T14:58:50.245" v="3831" actId="1076"/>
          <ac:picMkLst>
            <pc:docMk/>
            <pc:sldMk cId="3245619833" sldId="278"/>
            <ac:picMk id="13" creationId="{837D5D08-F8A0-E777-A9F0-507D9F2D8B94}"/>
          </ac:picMkLst>
        </pc:picChg>
        <pc:picChg chg="add mod">
          <ac:chgData name="Figuereo, Emilsy Pamela" userId="6f2b77d8-b472-45c3-984c-e5520214ab72" providerId="ADAL" clId="{3499EE88-1864-4D2F-8162-87C9F51242E9}" dt="2023-09-06T14:46:35.612" v="3227" actId="1076"/>
          <ac:picMkLst>
            <pc:docMk/>
            <pc:sldMk cId="3245619833" sldId="278"/>
            <ac:picMk id="14" creationId="{CCD97BC0-A28D-2B52-8B4C-8839461850FF}"/>
          </ac:picMkLst>
        </pc:picChg>
        <pc:picChg chg="mod">
          <ac:chgData name="Figuereo, Emilsy Pamela" userId="6f2b77d8-b472-45c3-984c-e5520214ab72" providerId="ADAL" clId="{3499EE88-1864-4D2F-8162-87C9F51242E9}" dt="2023-09-06T14:58:53.887" v="3832" actId="1076"/>
          <ac:picMkLst>
            <pc:docMk/>
            <pc:sldMk cId="3245619833" sldId="278"/>
            <ac:picMk id="15" creationId="{14C14951-87F6-AC42-35D1-BF1BFBF811B5}"/>
          </ac:picMkLst>
        </pc:picChg>
        <pc:picChg chg="add del mod">
          <ac:chgData name="Figuereo, Emilsy Pamela" userId="6f2b77d8-b472-45c3-984c-e5520214ab72" providerId="ADAL" clId="{3499EE88-1864-4D2F-8162-87C9F51242E9}" dt="2023-09-06T14:41:57.478" v="3174" actId="478"/>
          <ac:picMkLst>
            <pc:docMk/>
            <pc:sldMk cId="3245619833" sldId="278"/>
            <ac:picMk id="19" creationId="{25813977-2B6D-3B60-5D18-E9A7FAEBEEAF}"/>
          </ac:picMkLst>
        </pc:picChg>
        <pc:picChg chg="add mod">
          <ac:chgData name="Figuereo, Emilsy Pamela" userId="6f2b77d8-b472-45c3-984c-e5520214ab72" providerId="ADAL" clId="{3499EE88-1864-4D2F-8162-87C9F51242E9}" dt="2023-09-06T14:49:00.421" v="3245" actId="465"/>
          <ac:picMkLst>
            <pc:docMk/>
            <pc:sldMk cId="3245619833" sldId="278"/>
            <ac:picMk id="21" creationId="{0DBFCCEB-329B-A24A-07F1-22D82A371664}"/>
          </ac:picMkLst>
        </pc:picChg>
        <pc:picChg chg="add mod">
          <ac:chgData name="Figuereo, Emilsy Pamela" userId="6f2b77d8-b472-45c3-984c-e5520214ab72" providerId="ADAL" clId="{3499EE88-1864-4D2F-8162-87C9F51242E9}" dt="2023-09-06T14:49:00.421" v="3245" actId="465"/>
          <ac:picMkLst>
            <pc:docMk/>
            <pc:sldMk cId="3245619833" sldId="278"/>
            <ac:picMk id="23" creationId="{413C0CB6-7D21-620D-8F89-D65507056E9A}"/>
          </ac:picMkLst>
        </pc:picChg>
        <pc:picChg chg="add mod">
          <ac:chgData name="Figuereo, Emilsy Pamela" userId="6f2b77d8-b472-45c3-984c-e5520214ab72" providerId="ADAL" clId="{3499EE88-1864-4D2F-8162-87C9F51242E9}" dt="2023-09-06T14:49:22.883" v="3249" actId="1076"/>
          <ac:picMkLst>
            <pc:docMk/>
            <pc:sldMk cId="3245619833" sldId="278"/>
            <ac:picMk id="25" creationId="{4D4C4518-4396-6AEC-0ECE-36EF9D95312E}"/>
          </ac:picMkLst>
        </pc:picChg>
        <pc:picChg chg="add mod">
          <ac:chgData name="Figuereo, Emilsy Pamela" userId="6f2b77d8-b472-45c3-984c-e5520214ab72" providerId="ADAL" clId="{3499EE88-1864-4D2F-8162-87C9F51242E9}" dt="2023-09-06T14:49:22.883" v="3249" actId="1076"/>
          <ac:picMkLst>
            <pc:docMk/>
            <pc:sldMk cId="3245619833" sldId="278"/>
            <ac:picMk id="27" creationId="{EB2079D2-B1CA-F113-A71A-372F6C6042BC}"/>
          </ac:picMkLst>
        </pc:picChg>
        <pc:picChg chg="add mod">
          <ac:chgData name="Figuereo, Emilsy Pamela" userId="6f2b77d8-b472-45c3-984c-e5520214ab72" providerId="ADAL" clId="{3499EE88-1864-4D2F-8162-87C9F51242E9}" dt="2023-09-06T14:48:43.879" v="3244" actId="12788"/>
          <ac:picMkLst>
            <pc:docMk/>
            <pc:sldMk cId="3245619833" sldId="278"/>
            <ac:picMk id="29" creationId="{4DB73A2E-70A5-781E-3B13-101B7627DCE5}"/>
          </ac:picMkLst>
        </pc:picChg>
        <pc:picChg chg="add mod">
          <ac:chgData name="Figuereo, Emilsy Pamela" userId="6f2b77d8-b472-45c3-984c-e5520214ab72" providerId="ADAL" clId="{3499EE88-1864-4D2F-8162-87C9F51242E9}" dt="2023-09-06T14:49:22.883" v="3249" actId="1076"/>
          <ac:picMkLst>
            <pc:docMk/>
            <pc:sldMk cId="3245619833" sldId="278"/>
            <ac:picMk id="31" creationId="{13B7F83C-D3A1-8B40-49C2-00A348D98338}"/>
          </ac:picMkLst>
        </pc:picChg>
        <pc:picChg chg="add mod modCrop">
          <ac:chgData name="Figuereo, Emilsy Pamela" userId="6f2b77d8-b472-45c3-984c-e5520214ab72" providerId="ADAL" clId="{3499EE88-1864-4D2F-8162-87C9F51242E9}" dt="2023-09-06T14:48:43.879" v="3244" actId="12788"/>
          <ac:picMkLst>
            <pc:docMk/>
            <pc:sldMk cId="3245619833" sldId="278"/>
            <ac:picMk id="33" creationId="{AA4DF2CD-F727-0D62-B4ED-23C3B470AF8B}"/>
          </ac:picMkLst>
        </pc:picChg>
        <pc:picChg chg="add mod">
          <ac:chgData name="Figuereo, Emilsy Pamela" userId="6f2b77d8-b472-45c3-984c-e5520214ab72" providerId="ADAL" clId="{3499EE88-1864-4D2F-8162-87C9F51242E9}" dt="2023-09-06T14:49:00.421" v="3245" actId="465"/>
          <ac:picMkLst>
            <pc:docMk/>
            <pc:sldMk cId="3245619833" sldId="278"/>
            <ac:picMk id="35" creationId="{EA4EC528-AC3E-1E89-F636-4CC8AE25AC0E}"/>
          </ac:picMkLst>
        </pc:picChg>
        <pc:picChg chg="add del mod">
          <ac:chgData name="Figuereo, Emilsy Pamela" userId="6f2b77d8-b472-45c3-984c-e5520214ab72" providerId="ADAL" clId="{3499EE88-1864-4D2F-8162-87C9F51242E9}" dt="2023-09-06T14:47:27.380" v="3233" actId="478"/>
          <ac:picMkLst>
            <pc:docMk/>
            <pc:sldMk cId="3245619833" sldId="278"/>
            <ac:picMk id="37" creationId="{7FCB9318-7931-2E88-C305-8C9D84AD53DA}"/>
          </ac:picMkLst>
        </pc:picChg>
        <pc:picChg chg="add del mod">
          <ac:chgData name="Figuereo, Emilsy Pamela" userId="6f2b77d8-b472-45c3-984c-e5520214ab72" providerId="ADAL" clId="{3499EE88-1864-4D2F-8162-87C9F51242E9}" dt="2023-09-06T14:47:21.671" v="3232" actId="478"/>
          <ac:picMkLst>
            <pc:docMk/>
            <pc:sldMk cId="3245619833" sldId="278"/>
            <ac:picMk id="39" creationId="{139D1EA4-CFE5-004A-2B9A-C205AC6487EA}"/>
          </ac:picMkLst>
        </pc:picChg>
        <pc:picChg chg="del">
          <ac:chgData name="Figuereo, Emilsy Pamela" userId="6f2b77d8-b472-45c3-984c-e5520214ab72" providerId="ADAL" clId="{3499EE88-1864-4D2F-8162-87C9F51242E9}" dt="2023-09-06T14:40:24.354" v="3165" actId="478"/>
          <ac:picMkLst>
            <pc:docMk/>
            <pc:sldMk cId="3245619833" sldId="278"/>
            <ac:picMk id="1026" creationId="{75900821-CD8F-53B6-0D18-3A274928A7CE}"/>
          </ac:picMkLst>
        </pc:picChg>
        <pc:picChg chg="del">
          <ac:chgData name="Figuereo, Emilsy Pamela" userId="6f2b77d8-b472-45c3-984c-e5520214ab72" providerId="ADAL" clId="{3499EE88-1864-4D2F-8162-87C9F51242E9}" dt="2023-09-06T14:40:26.876" v="3166" actId="478"/>
          <ac:picMkLst>
            <pc:docMk/>
            <pc:sldMk cId="3245619833" sldId="278"/>
            <ac:picMk id="1028" creationId="{E57DD8CD-94E9-55F4-1757-794E2CEF8D8E}"/>
          </ac:picMkLst>
        </pc:picChg>
      </pc:sldChg>
      <pc:sldChg chg="addSp delSp modSp add mod modClrScheme chgLayout">
        <pc:chgData name="Figuereo, Emilsy Pamela" userId="6f2b77d8-b472-45c3-984c-e5520214ab72" providerId="ADAL" clId="{3499EE88-1864-4D2F-8162-87C9F51242E9}" dt="2023-09-11T14:25:12.914" v="4855" actId="1076"/>
        <pc:sldMkLst>
          <pc:docMk/>
          <pc:sldMk cId="4225303261" sldId="279"/>
        </pc:sldMkLst>
        <pc:spChg chg="add del">
          <ac:chgData name="Figuereo, Emilsy Pamela" userId="6f2b77d8-b472-45c3-984c-e5520214ab72" providerId="ADAL" clId="{3499EE88-1864-4D2F-8162-87C9F51242E9}" dt="2023-09-11T14:11:23.865" v="4758" actId="478"/>
          <ac:spMkLst>
            <pc:docMk/>
            <pc:sldMk cId="4225303261" sldId="279"/>
            <ac:spMk id="4" creationId="{94A0039B-B6EA-F7F3-3FD5-87896EFEF70D}"/>
          </ac:spMkLst>
        </pc:spChg>
        <pc:spChg chg="add del">
          <ac:chgData name="Figuereo, Emilsy Pamela" userId="6f2b77d8-b472-45c3-984c-e5520214ab72" providerId="ADAL" clId="{3499EE88-1864-4D2F-8162-87C9F51242E9}" dt="2023-09-11T14:11:45.144" v="4760" actId="478"/>
          <ac:spMkLst>
            <pc:docMk/>
            <pc:sldMk cId="4225303261" sldId="279"/>
            <ac:spMk id="6" creationId="{1A5B1174-6870-D391-8820-490E96FFF00E}"/>
          </ac:spMkLst>
        </pc:spChg>
        <pc:spChg chg="mod">
          <ac:chgData name="Figuereo, Emilsy Pamela" userId="6f2b77d8-b472-45c3-984c-e5520214ab72" providerId="ADAL" clId="{3499EE88-1864-4D2F-8162-87C9F51242E9}" dt="2023-09-06T15:00:57.833" v="3980" actId="20577"/>
          <ac:spMkLst>
            <pc:docMk/>
            <pc:sldMk cId="4225303261" sldId="279"/>
            <ac:spMk id="8" creationId="{39CFDF66-33AE-07D6-26FC-3B2B1CC7CB95}"/>
          </ac:spMkLst>
        </pc:spChg>
        <pc:spChg chg="mod">
          <ac:chgData name="Figuereo, Emilsy Pamela" userId="6f2b77d8-b472-45c3-984c-e5520214ab72" providerId="ADAL" clId="{3499EE88-1864-4D2F-8162-87C9F51242E9}" dt="2023-09-11T13:51:08.451" v="4748" actId="1076"/>
          <ac:spMkLst>
            <pc:docMk/>
            <pc:sldMk cId="4225303261" sldId="279"/>
            <ac:spMk id="9" creationId="{D50917C4-904B-CD8E-E9F2-5C9071B8C4D5}"/>
          </ac:spMkLst>
        </pc:spChg>
        <pc:spChg chg="mod">
          <ac:chgData name="Figuereo, Emilsy Pamela" userId="6f2b77d8-b472-45c3-984c-e5520214ab72" providerId="ADAL" clId="{3499EE88-1864-4D2F-8162-87C9F51242E9}" dt="2023-09-06T15:01:08.359" v="4009" actId="20577"/>
          <ac:spMkLst>
            <pc:docMk/>
            <pc:sldMk cId="4225303261" sldId="279"/>
            <ac:spMk id="10" creationId="{3BF55FED-9E01-385B-14CB-913DA8FCC7C2}"/>
          </ac:spMkLst>
        </pc:spChg>
        <pc:spChg chg="add del">
          <ac:chgData name="Figuereo, Emilsy Pamela" userId="6f2b77d8-b472-45c3-984c-e5520214ab72" providerId="ADAL" clId="{3499EE88-1864-4D2F-8162-87C9F51242E9}" dt="2023-09-11T14:15:36.749" v="4779" actId="478"/>
          <ac:spMkLst>
            <pc:docMk/>
            <pc:sldMk cId="4225303261" sldId="279"/>
            <ac:spMk id="18" creationId="{30CAA5D9-AFC3-49C1-A72B-BA383F58FBE8}"/>
          </ac:spMkLst>
        </pc:spChg>
        <pc:spChg chg="add mod">
          <ac:chgData name="Figuereo, Emilsy Pamela" userId="6f2b77d8-b472-45c3-984c-e5520214ab72" providerId="ADAL" clId="{3499EE88-1864-4D2F-8162-87C9F51242E9}" dt="2023-09-11T14:25:12.914" v="4855" actId="1076"/>
          <ac:spMkLst>
            <pc:docMk/>
            <pc:sldMk cId="4225303261" sldId="279"/>
            <ac:spMk id="19" creationId="{86367F50-9B39-33B4-35C2-76CADFBD8B93}"/>
          </ac:spMkLst>
        </pc:spChg>
        <pc:spChg chg="add del">
          <ac:chgData name="Figuereo, Emilsy Pamela" userId="6f2b77d8-b472-45c3-984c-e5520214ab72" providerId="ADAL" clId="{3499EE88-1864-4D2F-8162-87C9F51242E9}" dt="2023-09-11T14:21:32.586" v="4844" actId="22"/>
          <ac:spMkLst>
            <pc:docMk/>
            <pc:sldMk cId="4225303261" sldId="279"/>
            <ac:spMk id="21" creationId="{2959C208-57D0-208E-BBF8-69414194025F}"/>
          </ac:spMkLst>
        </pc:spChg>
        <pc:spChg chg="add mod">
          <ac:chgData name="Figuereo, Emilsy Pamela" userId="6f2b77d8-b472-45c3-984c-e5520214ab72" providerId="ADAL" clId="{3499EE88-1864-4D2F-8162-87C9F51242E9}" dt="2023-09-11T14:24:53.320" v="4852" actId="208"/>
          <ac:spMkLst>
            <pc:docMk/>
            <pc:sldMk cId="4225303261" sldId="279"/>
            <ac:spMk id="22" creationId="{10B9E81A-A7F4-6297-E127-41AC506ADF94}"/>
          </ac:spMkLst>
        </pc:spChg>
        <pc:picChg chg="del">
          <ac:chgData name="Figuereo, Emilsy Pamela" userId="6f2b77d8-b472-45c3-984c-e5520214ab72" providerId="ADAL" clId="{3499EE88-1864-4D2F-8162-87C9F51242E9}" dt="2023-09-06T15:01:11.390" v="4010" actId="478"/>
          <ac:picMkLst>
            <pc:docMk/>
            <pc:sldMk cId="4225303261" sldId="279"/>
            <ac:picMk id="5" creationId="{5142EB95-2FC5-5301-F943-4D6654D8CEB2}"/>
          </ac:picMkLst>
        </pc:picChg>
        <pc:picChg chg="add mod modCrop">
          <ac:chgData name="Figuereo, Emilsy Pamela" userId="6f2b77d8-b472-45c3-984c-e5520214ab72" providerId="ADAL" clId="{3499EE88-1864-4D2F-8162-87C9F51242E9}" dt="2023-09-11T14:12:43.821" v="4777" actId="1038"/>
          <ac:picMkLst>
            <pc:docMk/>
            <pc:sldMk cId="4225303261" sldId="279"/>
            <ac:picMk id="14" creationId="{028EC99D-232C-D0C4-4515-0095B74C6BC9}"/>
          </ac:picMkLst>
        </pc:picChg>
        <pc:picChg chg="add mod">
          <ac:chgData name="Figuereo, Emilsy Pamela" userId="6f2b77d8-b472-45c3-984c-e5520214ab72" providerId="ADAL" clId="{3499EE88-1864-4D2F-8162-87C9F51242E9}" dt="2023-09-11T13:51:50.698" v="4756" actId="1440"/>
          <ac:picMkLst>
            <pc:docMk/>
            <pc:sldMk cId="4225303261" sldId="279"/>
            <ac:picMk id="1026" creationId="{5BDBD91F-B35C-9CFC-FA5C-0F5577430E26}"/>
          </ac:picMkLst>
        </pc:picChg>
        <pc:picChg chg="del">
          <ac:chgData name="Figuereo, Emilsy Pamela" userId="6f2b77d8-b472-45c3-984c-e5520214ab72" providerId="ADAL" clId="{3499EE88-1864-4D2F-8162-87C9F51242E9}" dt="2023-09-06T15:01:13.730" v="4011" actId="478"/>
          <ac:picMkLst>
            <pc:docMk/>
            <pc:sldMk cId="4225303261" sldId="279"/>
            <ac:picMk id="1026" creationId="{75900821-CD8F-53B6-0D18-3A274928A7CE}"/>
          </ac:picMkLst>
        </pc:picChg>
        <pc:picChg chg="del">
          <ac:chgData name="Figuereo, Emilsy Pamela" userId="6f2b77d8-b472-45c3-984c-e5520214ab72" providerId="ADAL" clId="{3499EE88-1864-4D2F-8162-87C9F51242E9}" dt="2023-09-06T15:01:15.765" v="4012" actId="478"/>
          <ac:picMkLst>
            <pc:docMk/>
            <pc:sldMk cId="4225303261" sldId="279"/>
            <ac:picMk id="1028" creationId="{E57DD8CD-94E9-55F4-1757-794E2CEF8D8E}"/>
          </ac:picMkLst>
        </pc:picChg>
      </pc:sldChg>
      <pc:sldMasterChg chg="modSldLayout">
        <pc:chgData name="Figuereo, Emilsy Pamela" userId="6f2b77d8-b472-45c3-984c-e5520214ab72" providerId="ADAL" clId="{3499EE88-1864-4D2F-8162-87C9F51242E9}" dt="2023-09-06T15:04:58.906" v="4015"/>
        <pc:sldMasterMkLst>
          <pc:docMk/>
          <pc:sldMasterMk cId="3541086714" sldId="2147483660"/>
        </pc:sldMasterMkLst>
        <pc:sldLayoutChg chg="modSp mod">
          <pc:chgData name="Figuereo, Emilsy Pamela" userId="6f2b77d8-b472-45c3-984c-e5520214ab72" providerId="ADAL" clId="{3499EE88-1864-4D2F-8162-87C9F51242E9}" dt="2023-09-06T14:20:44.175" v="2580" actId="1076"/>
          <pc:sldLayoutMkLst>
            <pc:docMk/>
            <pc:sldMasterMk cId="3541086714" sldId="2147483660"/>
            <pc:sldLayoutMk cId="1606707148" sldId="2147483663"/>
          </pc:sldLayoutMkLst>
          <pc:picChg chg="mod">
            <ac:chgData name="Figuereo, Emilsy Pamela" userId="6f2b77d8-b472-45c3-984c-e5520214ab72" providerId="ADAL" clId="{3499EE88-1864-4D2F-8162-87C9F51242E9}" dt="2023-09-06T14:20:44.175" v="2580" actId="1076"/>
            <ac:picMkLst>
              <pc:docMk/>
              <pc:sldMasterMk cId="3541086714" sldId="2147483660"/>
              <pc:sldLayoutMk cId="1606707148" sldId="2147483663"/>
              <ac:picMk id="8" creationId="{34C7D983-348B-65A1-D2C5-EBA43B192862}"/>
            </ac:picMkLst>
          </pc:picChg>
        </pc:sldLayoutChg>
        <pc:sldLayoutChg chg="modSp">
          <pc:chgData name="Figuereo, Emilsy Pamela" userId="6f2b77d8-b472-45c3-984c-e5520214ab72" providerId="ADAL" clId="{3499EE88-1864-4D2F-8162-87C9F51242E9}" dt="2023-09-06T14:34:17.056" v="2633"/>
          <pc:sldLayoutMkLst>
            <pc:docMk/>
            <pc:sldMasterMk cId="3541086714" sldId="2147483660"/>
            <pc:sldLayoutMk cId="1320347146" sldId="2147483672"/>
          </pc:sldLayoutMkLst>
          <pc:picChg chg="mod">
            <ac:chgData name="Figuereo, Emilsy Pamela" userId="6f2b77d8-b472-45c3-984c-e5520214ab72" providerId="ADAL" clId="{3499EE88-1864-4D2F-8162-87C9F51242E9}" dt="2023-09-06T14:34:17.056" v="2633"/>
            <ac:picMkLst>
              <pc:docMk/>
              <pc:sldMasterMk cId="3541086714" sldId="2147483660"/>
              <pc:sldLayoutMk cId="1320347146" sldId="2147483672"/>
              <ac:picMk id="9" creationId="{DC50F12C-3D90-7F53-7C7B-D1A435D197DE}"/>
            </ac:picMkLst>
          </pc:picChg>
        </pc:sldLayoutChg>
        <pc:sldLayoutChg chg="modSp">
          <pc:chgData name="Figuereo, Emilsy Pamela" userId="6f2b77d8-b472-45c3-984c-e5520214ab72" providerId="ADAL" clId="{3499EE88-1864-4D2F-8162-87C9F51242E9}" dt="2023-09-06T15:04:58.906" v="4015"/>
          <pc:sldLayoutMkLst>
            <pc:docMk/>
            <pc:sldMasterMk cId="3541086714" sldId="2147483660"/>
            <pc:sldLayoutMk cId="383819352" sldId="2147483680"/>
          </pc:sldLayoutMkLst>
          <pc:picChg chg="mod">
            <ac:chgData name="Figuereo, Emilsy Pamela" userId="6f2b77d8-b472-45c3-984c-e5520214ab72" providerId="ADAL" clId="{3499EE88-1864-4D2F-8162-87C9F51242E9}" dt="2023-09-06T15:04:58.906" v="4015"/>
            <ac:picMkLst>
              <pc:docMk/>
              <pc:sldMasterMk cId="3541086714" sldId="2147483660"/>
              <pc:sldLayoutMk cId="383819352" sldId="2147483680"/>
              <ac:picMk id="9" creationId="{DC50F12C-3D90-7F53-7C7B-D1A435D197DE}"/>
            </ac:picMkLst>
          </pc:picChg>
        </pc:sldLayoutChg>
        <pc:sldLayoutChg chg="modSp">
          <pc:chgData name="Figuereo, Emilsy Pamela" userId="6f2b77d8-b472-45c3-984c-e5520214ab72" providerId="ADAL" clId="{3499EE88-1864-4D2F-8162-87C9F51242E9}" dt="2023-09-06T15:02:49.068" v="4014"/>
          <pc:sldLayoutMkLst>
            <pc:docMk/>
            <pc:sldMasterMk cId="3541086714" sldId="2147483660"/>
            <pc:sldLayoutMk cId="4143928375" sldId="2147483681"/>
          </pc:sldLayoutMkLst>
          <pc:picChg chg="mod">
            <ac:chgData name="Figuereo, Emilsy Pamela" userId="6f2b77d8-b472-45c3-984c-e5520214ab72" providerId="ADAL" clId="{3499EE88-1864-4D2F-8162-87C9F51242E9}" dt="2023-09-06T15:02:49.068" v="4014"/>
            <ac:picMkLst>
              <pc:docMk/>
              <pc:sldMasterMk cId="3541086714" sldId="2147483660"/>
              <pc:sldLayoutMk cId="4143928375" sldId="2147483681"/>
              <ac:picMk id="9" creationId="{DC50F12C-3D90-7F53-7C7B-D1A435D197DE}"/>
            </ac:picMkLst>
          </pc:picChg>
        </pc:sldLayoutChg>
      </pc:sldMasterChg>
    </pc:docChg>
  </pc:docChgLst>
  <pc:docChgLst>
    <pc:chgData name="Rijo, Jeannerette" userId="S::jeannerette_rijo@baxter.com::5d0d1f6d-c76d-4455-97ef-66710b3356b0" providerId="AD" clId="Web-{9F984F6E-E97F-4956-2F9E-A725149CAF36}"/>
    <pc:docChg chg="modSld">
      <pc:chgData name="Rijo, Jeannerette" userId="S::jeannerette_rijo@baxter.com::5d0d1f6d-c76d-4455-97ef-66710b3356b0" providerId="AD" clId="Web-{9F984F6E-E97F-4956-2F9E-A725149CAF36}" dt="2023-09-20T13:03:21.925" v="72"/>
      <pc:docMkLst>
        <pc:docMk/>
      </pc:docMkLst>
      <pc:sldChg chg="addSp delSp modSp">
        <pc:chgData name="Rijo, Jeannerette" userId="S::jeannerette_rijo@baxter.com::5d0d1f6d-c76d-4455-97ef-66710b3356b0" providerId="AD" clId="Web-{9F984F6E-E97F-4956-2F9E-A725149CAF36}" dt="2023-09-20T13:03:21.925" v="72"/>
        <pc:sldMkLst>
          <pc:docMk/>
          <pc:sldMk cId="1049247181" sldId="258"/>
        </pc:sldMkLst>
        <pc:spChg chg="add mod">
          <ac:chgData name="Rijo, Jeannerette" userId="S::jeannerette_rijo@baxter.com::5d0d1f6d-c76d-4455-97ef-66710b3356b0" providerId="AD" clId="Web-{9F984F6E-E97F-4956-2F9E-A725149CAF36}" dt="2023-09-20T12:54:09.124" v="32"/>
          <ac:spMkLst>
            <pc:docMk/>
            <pc:sldMk cId="1049247181" sldId="258"/>
            <ac:spMk id="6" creationId="{058094AD-8A09-7401-3253-453A2B8EB205}"/>
          </ac:spMkLst>
        </pc:spChg>
        <pc:spChg chg="mod">
          <ac:chgData name="Rijo, Jeannerette" userId="S::jeannerette_rijo@baxter.com::5d0d1f6d-c76d-4455-97ef-66710b3356b0" providerId="AD" clId="Web-{9F984F6E-E97F-4956-2F9E-A725149CAF36}" dt="2023-09-20T12:58:56.900" v="64" actId="1076"/>
          <ac:spMkLst>
            <pc:docMk/>
            <pc:sldMk cId="1049247181" sldId="258"/>
            <ac:spMk id="12" creationId="{CBBAF707-D6A8-F33B-7C44-9963A1D5F753}"/>
          </ac:spMkLst>
        </pc:spChg>
        <pc:spChg chg="mod">
          <ac:chgData name="Rijo, Jeannerette" userId="S::jeannerette_rijo@baxter.com::5d0d1f6d-c76d-4455-97ef-66710b3356b0" providerId="AD" clId="Web-{9F984F6E-E97F-4956-2F9E-A725149CAF36}" dt="2023-09-20T12:53:17.184" v="11" actId="1076"/>
          <ac:spMkLst>
            <pc:docMk/>
            <pc:sldMk cId="1049247181" sldId="258"/>
            <ac:spMk id="15" creationId="{80357C45-07DF-32EE-36DC-E0DDDD11C5A6}"/>
          </ac:spMkLst>
        </pc:spChg>
        <pc:grpChg chg="add mod">
          <ac:chgData name="Rijo, Jeannerette" userId="S::jeannerette_rijo@baxter.com::5d0d1f6d-c76d-4455-97ef-66710b3356b0" providerId="AD" clId="Web-{9F984F6E-E97F-4956-2F9E-A725149CAF36}" dt="2023-09-20T12:53:10.215" v="9" actId="1076"/>
          <ac:grpSpMkLst>
            <pc:docMk/>
            <pc:sldMk cId="1049247181" sldId="258"/>
            <ac:grpSpMk id="5" creationId="{60741BAF-3870-256D-B566-74CFFF538422}"/>
          </ac:grpSpMkLst>
        </pc:grpChg>
        <pc:picChg chg="mod">
          <ac:chgData name="Rijo, Jeannerette" userId="S::jeannerette_rijo@baxter.com::5d0d1f6d-c76d-4455-97ef-66710b3356b0" providerId="AD" clId="Web-{9F984F6E-E97F-4956-2F9E-A725149CAF36}" dt="2023-09-20T12:54:30.421" v="35" actId="1076"/>
          <ac:picMkLst>
            <pc:docMk/>
            <pc:sldMk cId="1049247181" sldId="258"/>
            <ac:picMk id="7" creationId="{E07ABB99-3E47-AC9B-2F62-01F495F650F2}"/>
          </ac:picMkLst>
        </pc:picChg>
        <pc:picChg chg="add mod modCrop">
          <ac:chgData name="Rijo, Jeannerette" userId="S::jeannerette_rijo@baxter.com::5d0d1f6d-c76d-4455-97ef-66710b3356b0" providerId="AD" clId="Web-{9F984F6E-E97F-4956-2F9E-A725149CAF36}" dt="2023-09-20T12:57:46.553" v="60"/>
          <ac:picMkLst>
            <pc:docMk/>
            <pc:sldMk cId="1049247181" sldId="258"/>
            <ac:picMk id="8" creationId="{89686821-5853-CC34-D7CC-1B5C94D1F929}"/>
          </ac:picMkLst>
        </pc:picChg>
        <pc:picChg chg="add del mod">
          <ac:chgData name="Rijo, Jeannerette" userId="S::jeannerette_rijo@baxter.com::5d0d1f6d-c76d-4455-97ef-66710b3356b0" providerId="AD" clId="Web-{9F984F6E-E97F-4956-2F9E-A725149CAF36}" dt="2023-09-20T13:03:21.925" v="72"/>
          <ac:picMkLst>
            <pc:docMk/>
            <pc:sldMk cId="1049247181" sldId="258"/>
            <ac:picMk id="9" creationId="{E224D643-B808-3CCF-1F48-9C9F88CC77C6}"/>
          </ac:picMkLst>
        </pc:picChg>
        <pc:picChg chg="mod">
          <ac:chgData name="Rijo, Jeannerette" userId="S::jeannerette_rijo@baxter.com::5d0d1f6d-c76d-4455-97ef-66710b3356b0" providerId="AD" clId="Web-{9F984F6E-E97F-4956-2F9E-A725149CAF36}" dt="2023-09-20T12:57:30.318" v="57"/>
          <ac:picMkLst>
            <pc:docMk/>
            <pc:sldMk cId="1049247181" sldId="258"/>
            <ac:picMk id="1026" creationId="{B0DFD8A9-3E9C-4781-3250-D530FCD4AD2E}"/>
          </ac:picMkLst>
        </pc:picChg>
        <pc:picChg chg="mod">
          <ac:chgData name="Rijo, Jeannerette" userId="S::jeannerette_rijo@baxter.com::5d0d1f6d-c76d-4455-97ef-66710b3356b0" providerId="AD" clId="Web-{9F984F6E-E97F-4956-2F9E-A725149CAF36}" dt="2023-09-20T12:57:41.209" v="59" actId="1076"/>
          <ac:picMkLst>
            <pc:docMk/>
            <pc:sldMk cId="1049247181" sldId="258"/>
            <ac:picMk id="1027" creationId="{81F0CCDD-F0D8-0CA0-12D0-8C5ED6F6927B}"/>
          </ac:picMkLst>
        </pc:picChg>
        <pc:picChg chg="mod">
          <ac:chgData name="Rijo, Jeannerette" userId="S::jeannerette_rijo@baxter.com::5d0d1f6d-c76d-4455-97ef-66710b3356b0" providerId="AD" clId="Web-{9F984F6E-E97F-4956-2F9E-A725149CAF36}" dt="2023-09-20T12:57:01.989" v="48" actId="1076"/>
          <ac:picMkLst>
            <pc:docMk/>
            <pc:sldMk cId="1049247181" sldId="258"/>
            <ac:picMk id="1028" creationId="{B519FA55-AD1F-48F4-42FA-78A3811DA498}"/>
          </ac:picMkLst>
        </pc:picChg>
        <pc:picChg chg="mod">
          <ac:chgData name="Rijo, Jeannerette" userId="S::jeannerette_rijo@baxter.com::5d0d1f6d-c76d-4455-97ef-66710b3356b0" providerId="AD" clId="Web-{9F984F6E-E97F-4956-2F9E-A725149CAF36}" dt="2023-09-20T12:52:23.604" v="2" actId="1076"/>
          <ac:picMkLst>
            <pc:docMk/>
            <pc:sldMk cId="1049247181" sldId="258"/>
            <ac:picMk id="1029" creationId="{AAFA5D70-32D8-1062-366B-9E1F71082947}"/>
          </ac:picMkLst>
        </pc:picChg>
      </pc:sldChg>
    </pc:docChg>
  </pc:docChgLst>
  <pc:docChgLst>
    <pc:chgData name="Baez, Diana Nicole" userId="S::diana_baez@baxter.com::4596d9c5-ae58-4615-ab3d-01c6f003df1e" providerId="AD" clId="Web-{CC6ABB64-D650-BA4D-48DB-39249EDBED47}"/>
    <pc:docChg chg="modSld">
      <pc:chgData name="Baez, Diana Nicole" userId="S::diana_baez@baxter.com::4596d9c5-ae58-4615-ab3d-01c6f003df1e" providerId="AD" clId="Web-{CC6ABB64-D650-BA4D-48DB-39249EDBED47}" dt="2023-09-08T23:56:55.435" v="28" actId="1076"/>
      <pc:docMkLst>
        <pc:docMk/>
      </pc:docMkLst>
      <pc:sldChg chg="modSp">
        <pc:chgData name="Baez, Diana Nicole" userId="S::diana_baez@baxter.com::4596d9c5-ae58-4615-ab3d-01c6f003df1e" providerId="AD" clId="Web-{CC6ABB64-D650-BA4D-48DB-39249EDBED47}" dt="2023-09-08T23:55:23.277" v="25" actId="14100"/>
        <pc:sldMkLst>
          <pc:docMk/>
          <pc:sldMk cId="2484254580" sldId="256"/>
        </pc:sldMkLst>
        <pc:spChg chg="mod">
          <ac:chgData name="Baez, Diana Nicole" userId="S::diana_baez@baxter.com::4596d9c5-ae58-4615-ab3d-01c6f003df1e" providerId="AD" clId="Web-{CC6ABB64-D650-BA4D-48DB-39249EDBED47}" dt="2023-09-08T23:55:23.277" v="25" actId="14100"/>
          <ac:spMkLst>
            <pc:docMk/>
            <pc:sldMk cId="2484254580" sldId="256"/>
            <ac:spMk id="6" creationId="{00C2CFB8-C640-7A1C-AF0A-6508F73C56D4}"/>
          </ac:spMkLst>
        </pc:spChg>
        <pc:spChg chg="mod">
          <ac:chgData name="Baez, Diana Nicole" userId="S::diana_baez@baxter.com::4596d9c5-ae58-4615-ab3d-01c6f003df1e" providerId="AD" clId="Web-{CC6ABB64-D650-BA4D-48DB-39249EDBED47}" dt="2023-09-08T23:55:13.886" v="23" actId="1076"/>
          <ac:spMkLst>
            <pc:docMk/>
            <pc:sldMk cId="2484254580" sldId="256"/>
            <ac:spMk id="7" creationId="{90134675-A014-3587-25EE-50EDFC76CEA7}"/>
          </ac:spMkLst>
        </pc:spChg>
      </pc:sldChg>
      <pc:sldChg chg="modSp">
        <pc:chgData name="Baez, Diana Nicole" userId="S::diana_baez@baxter.com::4596d9c5-ae58-4615-ab3d-01c6f003df1e" providerId="AD" clId="Web-{CC6ABB64-D650-BA4D-48DB-39249EDBED47}" dt="2023-09-08T23:52:44.929" v="12" actId="14100"/>
        <pc:sldMkLst>
          <pc:docMk/>
          <pc:sldMk cId="823135353" sldId="260"/>
        </pc:sldMkLst>
        <pc:spChg chg="mod">
          <ac:chgData name="Baez, Diana Nicole" userId="S::diana_baez@baxter.com::4596d9c5-ae58-4615-ab3d-01c6f003df1e" providerId="AD" clId="Web-{CC6ABB64-D650-BA4D-48DB-39249EDBED47}" dt="2023-09-08T23:52:44.929" v="12" actId="14100"/>
          <ac:spMkLst>
            <pc:docMk/>
            <pc:sldMk cId="823135353" sldId="260"/>
            <ac:spMk id="2" creationId="{DBA39322-C602-7FF2-8FE2-163B4639D280}"/>
          </ac:spMkLst>
        </pc:spChg>
      </pc:sldChg>
      <pc:sldChg chg="addSp delSp modSp">
        <pc:chgData name="Baez, Diana Nicole" userId="S::diana_baez@baxter.com::4596d9c5-ae58-4615-ab3d-01c6f003df1e" providerId="AD" clId="Web-{CC6ABB64-D650-BA4D-48DB-39249EDBED47}" dt="2023-09-08T23:54:06.353" v="19"/>
        <pc:sldMkLst>
          <pc:docMk/>
          <pc:sldMk cId="2738048419" sldId="261"/>
        </pc:sldMkLst>
        <pc:spChg chg="del mod">
          <ac:chgData name="Baez, Diana Nicole" userId="S::diana_baez@baxter.com::4596d9c5-ae58-4615-ab3d-01c6f003df1e" providerId="AD" clId="Web-{CC6ABB64-D650-BA4D-48DB-39249EDBED47}" dt="2023-09-08T23:54:02.478" v="18"/>
          <ac:spMkLst>
            <pc:docMk/>
            <pc:sldMk cId="2738048419" sldId="261"/>
            <ac:spMk id="2" creationId="{3253FF4C-0F27-2F34-A6D5-349DF1207092}"/>
          </ac:spMkLst>
        </pc:spChg>
        <pc:spChg chg="add">
          <ac:chgData name="Baez, Diana Nicole" userId="S::diana_baez@baxter.com::4596d9c5-ae58-4615-ab3d-01c6f003df1e" providerId="AD" clId="Web-{CC6ABB64-D650-BA4D-48DB-39249EDBED47}" dt="2023-09-08T23:54:06.353" v="19"/>
          <ac:spMkLst>
            <pc:docMk/>
            <pc:sldMk cId="2738048419" sldId="261"/>
            <ac:spMk id="19" creationId="{82F99389-655C-5569-2C98-8BFF39DB5953}"/>
          </ac:spMkLst>
        </pc:spChg>
      </pc:sldChg>
      <pc:sldChg chg="modSp">
        <pc:chgData name="Baez, Diana Nicole" userId="S::diana_baez@baxter.com::4596d9c5-ae58-4615-ab3d-01c6f003df1e" providerId="AD" clId="Web-{CC6ABB64-D650-BA4D-48DB-39249EDBED47}" dt="2023-09-08T23:55:48.402" v="26" actId="1076"/>
        <pc:sldMkLst>
          <pc:docMk/>
          <pc:sldMk cId="4063959426" sldId="266"/>
        </pc:sldMkLst>
        <pc:spChg chg="mod">
          <ac:chgData name="Baez, Diana Nicole" userId="S::diana_baez@baxter.com::4596d9c5-ae58-4615-ab3d-01c6f003df1e" providerId="AD" clId="Web-{CC6ABB64-D650-BA4D-48DB-39249EDBED47}" dt="2023-09-08T23:55:48.402" v="26" actId="1076"/>
          <ac:spMkLst>
            <pc:docMk/>
            <pc:sldMk cId="4063959426" sldId="266"/>
            <ac:spMk id="8" creationId="{D23EDBCA-F94C-4EE5-E113-474CF83A6FED}"/>
          </ac:spMkLst>
        </pc:spChg>
      </pc:sldChg>
      <pc:sldChg chg="addSp delSp modSp">
        <pc:chgData name="Baez, Diana Nicole" userId="S::diana_baez@baxter.com::4596d9c5-ae58-4615-ab3d-01c6f003df1e" providerId="AD" clId="Web-{CC6ABB64-D650-BA4D-48DB-39249EDBED47}" dt="2023-09-08T23:54:35.604" v="22"/>
        <pc:sldMkLst>
          <pc:docMk/>
          <pc:sldMk cId="3245619833" sldId="278"/>
        </pc:sldMkLst>
        <pc:spChg chg="del mod">
          <ac:chgData name="Baez, Diana Nicole" userId="S::diana_baez@baxter.com::4596d9c5-ae58-4615-ab3d-01c6f003df1e" providerId="AD" clId="Web-{CC6ABB64-D650-BA4D-48DB-39249EDBED47}" dt="2023-09-08T23:54:31.307" v="21"/>
          <ac:spMkLst>
            <pc:docMk/>
            <pc:sldMk cId="3245619833" sldId="278"/>
            <ac:spMk id="2" creationId="{DBA39322-C602-7FF2-8FE2-163B4639D280}"/>
          </ac:spMkLst>
        </pc:spChg>
        <pc:spChg chg="add">
          <ac:chgData name="Baez, Diana Nicole" userId="S::diana_baez@baxter.com::4596d9c5-ae58-4615-ab3d-01c6f003df1e" providerId="AD" clId="Web-{CC6ABB64-D650-BA4D-48DB-39249EDBED47}" dt="2023-09-08T23:54:35.604" v="22"/>
          <ac:spMkLst>
            <pc:docMk/>
            <pc:sldMk cId="3245619833" sldId="278"/>
            <ac:spMk id="4" creationId="{384CDB8D-8FB1-0386-3126-2A2F1B685FD2}"/>
          </ac:spMkLst>
        </pc:spChg>
      </pc:sldChg>
      <pc:sldChg chg="addSp modSp">
        <pc:chgData name="Baez, Diana Nicole" userId="S::diana_baez@baxter.com::4596d9c5-ae58-4615-ab3d-01c6f003df1e" providerId="AD" clId="Web-{CC6ABB64-D650-BA4D-48DB-39249EDBED47}" dt="2023-09-08T23:53:42.227" v="16"/>
        <pc:sldMkLst>
          <pc:docMk/>
          <pc:sldMk cId="4225303261" sldId="279"/>
        </pc:sldMkLst>
        <pc:spChg chg="mod">
          <ac:chgData name="Baez, Diana Nicole" userId="S::diana_baez@baxter.com::4596d9c5-ae58-4615-ab3d-01c6f003df1e" providerId="AD" clId="Web-{CC6ABB64-D650-BA4D-48DB-39249EDBED47}" dt="2023-09-08T23:53:39.914" v="15" actId="20577"/>
          <ac:spMkLst>
            <pc:docMk/>
            <pc:sldMk cId="4225303261" sldId="279"/>
            <ac:spMk id="2" creationId="{DBA39322-C602-7FF2-8FE2-163B4639D280}"/>
          </ac:spMkLst>
        </pc:spChg>
        <pc:spChg chg="add">
          <ac:chgData name="Baez, Diana Nicole" userId="S::diana_baez@baxter.com::4596d9c5-ae58-4615-ab3d-01c6f003df1e" providerId="AD" clId="Web-{CC6ABB64-D650-BA4D-48DB-39249EDBED47}" dt="2023-09-08T23:53:42.227" v="16"/>
          <ac:spMkLst>
            <pc:docMk/>
            <pc:sldMk cId="4225303261" sldId="279"/>
            <ac:spMk id="5" creationId="{321E67C0-10EE-2255-EFFE-64BE88E588DA}"/>
          </ac:spMkLst>
        </pc:spChg>
      </pc:sldChg>
      <pc:sldChg chg="modSp">
        <pc:chgData name="Baez, Diana Nicole" userId="S::diana_baez@baxter.com::4596d9c5-ae58-4615-ab3d-01c6f003df1e" providerId="AD" clId="Web-{CC6ABB64-D650-BA4D-48DB-39249EDBED47}" dt="2023-09-08T23:56:55.435" v="28" actId="1076"/>
        <pc:sldMkLst>
          <pc:docMk/>
          <pc:sldMk cId="2884129537" sldId="280"/>
        </pc:sldMkLst>
        <pc:spChg chg="mod">
          <ac:chgData name="Baez, Diana Nicole" userId="S::diana_baez@baxter.com::4596d9c5-ae58-4615-ab3d-01c6f003df1e" providerId="AD" clId="Web-{CC6ABB64-D650-BA4D-48DB-39249EDBED47}" dt="2023-09-08T23:56:55.435" v="28" actId="1076"/>
          <ac:spMkLst>
            <pc:docMk/>
            <pc:sldMk cId="2884129537" sldId="280"/>
            <ac:spMk id="6" creationId="{00C2CFB8-C640-7A1C-AF0A-6508F73C56D4}"/>
          </ac:spMkLst>
        </pc:spChg>
      </pc:sldChg>
    </pc:docChg>
  </pc:docChgLst>
  <pc:docChgLst>
    <pc:chgData name="Baez, Diana Nicole" userId="4596d9c5-ae58-4615-ab3d-01c6f003df1e" providerId="ADAL" clId="{AF6AF119-52C1-4910-BB8E-43EFF3794580}"/>
    <pc:docChg chg="undo custSel addSld delSld modSld">
      <pc:chgData name="Baez, Diana Nicole" userId="4596d9c5-ae58-4615-ab3d-01c6f003df1e" providerId="ADAL" clId="{AF6AF119-52C1-4910-BB8E-43EFF3794580}" dt="2023-09-21T19:31:14.093" v="2978" actId="1076"/>
      <pc:docMkLst>
        <pc:docMk/>
      </pc:docMkLst>
      <pc:sldChg chg="modSp mod">
        <pc:chgData name="Baez, Diana Nicole" userId="4596d9c5-ae58-4615-ab3d-01c6f003df1e" providerId="ADAL" clId="{AF6AF119-52C1-4910-BB8E-43EFF3794580}" dt="2023-09-21T19:24:05.338" v="2650" actId="1036"/>
        <pc:sldMkLst>
          <pc:docMk/>
          <pc:sldMk cId="2484254580" sldId="256"/>
        </pc:sldMkLst>
        <pc:spChg chg="mod">
          <ac:chgData name="Baez, Diana Nicole" userId="4596d9c5-ae58-4615-ab3d-01c6f003df1e" providerId="ADAL" clId="{AF6AF119-52C1-4910-BB8E-43EFF3794580}" dt="2023-09-21T19:23:59.832" v="2632" actId="1076"/>
          <ac:spMkLst>
            <pc:docMk/>
            <pc:sldMk cId="2484254580" sldId="256"/>
            <ac:spMk id="114" creationId="{B6F7CEAD-F1C8-C852-9369-C81D4591A340}"/>
          </ac:spMkLst>
        </pc:spChg>
        <pc:spChg chg="mod">
          <ac:chgData name="Baez, Diana Nicole" userId="4596d9c5-ae58-4615-ab3d-01c6f003df1e" providerId="ADAL" clId="{AF6AF119-52C1-4910-BB8E-43EFF3794580}" dt="2023-09-21T19:24:05.338" v="2650" actId="1036"/>
          <ac:spMkLst>
            <pc:docMk/>
            <pc:sldMk cId="2484254580" sldId="256"/>
            <ac:spMk id="115" creationId="{31BB09F0-3B60-BF9A-88A1-D52673B7A54A}"/>
          </ac:spMkLst>
        </pc:spChg>
        <pc:spChg chg="mod">
          <ac:chgData name="Baez, Diana Nicole" userId="4596d9c5-ae58-4615-ab3d-01c6f003df1e" providerId="ADAL" clId="{AF6AF119-52C1-4910-BB8E-43EFF3794580}" dt="2023-09-21T19:24:05.338" v="2650" actId="1036"/>
          <ac:spMkLst>
            <pc:docMk/>
            <pc:sldMk cId="2484254580" sldId="256"/>
            <ac:spMk id="118" creationId="{D50E8F7F-77BC-88B9-A210-8BDD23B2BD03}"/>
          </ac:spMkLst>
        </pc:spChg>
        <pc:spChg chg="mod">
          <ac:chgData name="Baez, Diana Nicole" userId="4596d9c5-ae58-4615-ab3d-01c6f003df1e" providerId="ADAL" clId="{AF6AF119-52C1-4910-BB8E-43EFF3794580}" dt="2023-09-21T19:24:05.338" v="2650" actId="1036"/>
          <ac:spMkLst>
            <pc:docMk/>
            <pc:sldMk cId="2484254580" sldId="256"/>
            <ac:spMk id="119" creationId="{BAA71465-89AA-C4FE-363A-B829481C8EE0}"/>
          </ac:spMkLst>
        </pc:spChg>
      </pc:sldChg>
      <pc:sldChg chg="addSp modSp mod">
        <pc:chgData name="Baez, Diana Nicole" userId="4596d9c5-ae58-4615-ab3d-01c6f003df1e" providerId="ADAL" clId="{AF6AF119-52C1-4910-BB8E-43EFF3794580}" dt="2023-09-20T01:29:10.001" v="1927" actId="20577"/>
        <pc:sldMkLst>
          <pc:docMk/>
          <pc:sldMk cId="1049247181" sldId="258"/>
        </pc:sldMkLst>
        <pc:spChg chg="add mod">
          <ac:chgData name="Baez, Diana Nicole" userId="4596d9c5-ae58-4615-ab3d-01c6f003df1e" providerId="ADAL" clId="{AF6AF119-52C1-4910-BB8E-43EFF3794580}" dt="2023-09-20T01:29:10.001" v="1927" actId="20577"/>
          <ac:spMkLst>
            <pc:docMk/>
            <pc:sldMk cId="1049247181" sldId="258"/>
            <ac:spMk id="16" creationId="{0A4A7879-1AF7-8E90-27F2-9BB77465A95D}"/>
          </ac:spMkLst>
        </pc:spChg>
      </pc:sldChg>
      <pc:sldChg chg="modSp mod">
        <pc:chgData name="Baez, Diana Nicole" userId="4596d9c5-ae58-4615-ab3d-01c6f003df1e" providerId="ADAL" clId="{AF6AF119-52C1-4910-BB8E-43EFF3794580}" dt="2023-09-21T19:21:51.547" v="2604" actId="313"/>
        <pc:sldMkLst>
          <pc:docMk/>
          <pc:sldMk cId="823135353" sldId="260"/>
        </pc:sldMkLst>
        <pc:spChg chg="mod">
          <ac:chgData name="Baez, Diana Nicole" userId="4596d9c5-ae58-4615-ab3d-01c6f003df1e" providerId="ADAL" clId="{AF6AF119-52C1-4910-BB8E-43EFF3794580}" dt="2023-09-21T19:21:51.547" v="2604" actId="313"/>
          <ac:spMkLst>
            <pc:docMk/>
            <pc:sldMk cId="823135353" sldId="260"/>
            <ac:spMk id="9" creationId="{D50917C4-904B-CD8E-E9F2-5C9071B8C4D5}"/>
          </ac:spMkLst>
        </pc:spChg>
      </pc:sldChg>
      <pc:sldChg chg="modSp mod">
        <pc:chgData name="Baez, Diana Nicole" userId="4596d9c5-ae58-4615-ab3d-01c6f003df1e" providerId="ADAL" clId="{AF6AF119-52C1-4910-BB8E-43EFF3794580}" dt="2023-09-20T01:08:36.737" v="1370" actId="1036"/>
        <pc:sldMkLst>
          <pc:docMk/>
          <pc:sldMk cId="2738048419" sldId="261"/>
        </pc:sldMkLst>
        <pc:picChg chg="mod">
          <ac:chgData name="Baez, Diana Nicole" userId="4596d9c5-ae58-4615-ab3d-01c6f003df1e" providerId="ADAL" clId="{AF6AF119-52C1-4910-BB8E-43EFF3794580}" dt="2023-09-20T01:08:36.737" v="1370" actId="1036"/>
          <ac:picMkLst>
            <pc:docMk/>
            <pc:sldMk cId="2738048419" sldId="261"/>
            <ac:picMk id="3" creationId="{0193255E-714E-77D0-14CB-5DF8953DCEC7}"/>
          </ac:picMkLst>
        </pc:picChg>
      </pc:sldChg>
      <pc:sldChg chg="modSp del mod">
        <pc:chgData name="Baez, Diana Nicole" userId="4596d9c5-ae58-4615-ab3d-01c6f003df1e" providerId="ADAL" clId="{AF6AF119-52C1-4910-BB8E-43EFF3794580}" dt="2023-09-21T19:17:35.121" v="2333" actId="47"/>
        <pc:sldMkLst>
          <pc:docMk/>
          <pc:sldMk cId="3925983812" sldId="263"/>
        </pc:sldMkLst>
        <pc:grpChg chg="mod">
          <ac:chgData name="Baez, Diana Nicole" userId="4596d9c5-ae58-4615-ab3d-01c6f003df1e" providerId="ADAL" clId="{AF6AF119-52C1-4910-BB8E-43EFF3794580}" dt="2023-09-20T00:52:11.266" v="308" actId="1037"/>
          <ac:grpSpMkLst>
            <pc:docMk/>
            <pc:sldMk cId="3925983812" sldId="263"/>
            <ac:grpSpMk id="13" creationId="{61EE9C59-403E-C4FD-F395-F70D1D95F3F1}"/>
          </ac:grpSpMkLst>
        </pc:grpChg>
      </pc:sldChg>
      <pc:sldChg chg="modSp mod">
        <pc:chgData name="Baez, Diana Nicole" userId="4596d9c5-ae58-4615-ab3d-01c6f003df1e" providerId="ADAL" clId="{AF6AF119-52C1-4910-BB8E-43EFF3794580}" dt="2023-09-20T01:19:11.648" v="1602" actId="1076"/>
        <pc:sldMkLst>
          <pc:docMk/>
          <pc:sldMk cId="4025794301" sldId="264"/>
        </pc:sldMkLst>
        <pc:spChg chg="mod">
          <ac:chgData name="Baez, Diana Nicole" userId="4596d9c5-ae58-4615-ab3d-01c6f003df1e" providerId="ADAL" clId="{AF6AF119-52C1-4910-BB8E-43EFF3794580}" dt="2023-09-20T01:19:11.648" v="1602" actId="1076"/>
          <ac:spMkLst>
            <pc:docMk/>
            <pc:sldMk cId="4025794301" sldId="264"/>
            <ac:spMk id="5" creationId="{20B6B0E7-A92E-E5B9-8BE2-9D82B7DBC1BE}"/>
          </ac:spMkLst>
        </pc:spChg>
        <pc:spChg chg="mod">
          <ac:chgData name="Baez, Diana Nicole" userId="4596d9c5-ae58-4615-ab3d-01c6f003df1e" providerId="ADAL" clId="{AF6AF119-52C1-4910-BB8E-43EFF3794580}" dt="2023-09-20T01:19:11.648" v="1602" actId="1076"/>
          <ac:spMkLst>
            <pc:docMk/>
            <pc:sldMk cId="4025794301" sldId="264"/>
            <ac:spMk id="7" creationId="{B0CA9A73-EB3E-5236-0260-106F62B5ED67}"/>
          </ac:spMkLst>
        </pc:spChg>
        <pc:spChg chg="mod">
          <ac:chgData name="Baez, Diana Nicole" userId="4596d9c5-ae58-4615-ab3d-01c6f003df1e" providerId="ADAL" clId="{AF6AF119-52C1-4910-BB8E-43EFF3794580}" dt="2023-09-20T01:19:11.648" v="1602" actId="1076"/>
          <ac:spMkLst>
            <pc:docMk/>
            <pc:sldMk cId="4025794301" sldId="264"/>
            <ac:spMk id="8" creationId="{5D3293BA-CD75-E10E-32E9-1EDD868BE934}"/>
          </ac:spMkLst>
        </pc:spChg>
        <pc:grpChg chg="mod">
          <ac:chgData name="Baez, Diana Nicole" userId="4596d9c5-ae58-4615-ab3d-01c6f003df1e" providerId="ADAL" clId="{AF6AF119-52C1-4910-BB8E-43EFF3794580}" dt="2023-09-20T01:19:11.648" v="1602" actId="1076"/>
          <ac:grpSpMkLst>
            <pc:docMk/>
            <pc:sldMk cId="4025794301" sldId="264"/>
            <ac:grpSpMk id="37" creationId="{932D1E9C-0FCE-558F-52AB-D8B79D54D686}"/>
          </ac:grpSpMkLst>
        </pc:grpChg>
      </pc:sldChg>
      <pc:sldChg chg="del">
        <pc:chgData name="Baez, Diana Nicole" userId="4596d9c5-ae58-4615-ab3d-01c6f003df1e" providerId="ADAL" clId="{AF6AF119-52C1-4910-BB8E-43EFF3794580}" dt="2023-09-15T02:39:32.009" v="2" actId="47"/>
        <pc:sldMkLst>
          <pc:docMk/>
          <pc:sldMk cId="3769801240" sldId="265"/>
        </pc:sldMkLst>
      </pc:sldChg>
      <pc:sldChg chg="del">
        <pc:chgData name="Baez, Diana Nicole" userId="4596d9c5-ae58-4615-ab3d-01c6f003df1e" providerId="ADAL" clId="{AF6AF119-52C1-4910-BB8E-43EFF3794580}" dt="2023-09-15T02:40:02.815" v="3" actId="47"/>
        <pc:sldMkLst>
          <pc:docMk/>
          <pc:sldMk cId="826565503" sldId="267"/>
        </pc:sldMkLst>
      </pc:sldChg>
      <pc:sldChg chg="modSp mod">
        <pc:chgData name="Baez, Diana Nicole" userId="4596d9c5-ae58-4615-ab3d-01c6f003df1e" providerId="ADAL" clId="{AF6AF119-52C1-4910-BB8E-43EFF3794580}" dt="2023-09-20T01:29:28.332" v="1938" actId="1035"/>
        <pc:sldMkLst>
          <pc:docMk/>
          <pc:sldMk cId="2547182525" sldId="271"/>
        </pc:sldMkLst>
        <pc:spChg chg="mod">
          <ac:chgData name="Baez, Diana Nicole" userId="4596d9c5-ae58-4615-ab3d-01c6f003df1e" providerId="ADAL" clId="{AF6AF119-52C1-4910-BB8E-43EFF3794580}" dt="2023-09-20T01:17:44.319" v="1570" actId="14100"/>
          <ac:spMkLst>
            <pc:docMk/>
            <pc:sldMk cId="2547182525" sldId="271"/>
            <ac:spMk id="2" creationId="{C8B11537-EC4B-79AC-2FDC-1D69F0E6B92F}"/>
          </ac:spMkLst>
        </pc:spChg>
        <pc:spChg chg="mod">
          <ac:chgData name="Baez, Diana Nicole" userId="4596d9c5-ae58-4615-ab3d-01c6f003df1e" providerId="ADAL" clId="{AF6AF119-52C1-4910-BB8E-43EFF3794580}" dt="2023-09-20T01:17:40.696" v="1569" actId="14100"/>
          <ac:spMkLst>
            <pc:docMk/>
            <pc:sldMk cId="2547182525" sldId="271"/>
            <ac:spMk id="3" creationId="{7A8C0D35-1894-3982-0B77-E7D013BF2C3E}"/>
          </ac:spMkLst>
        </pc:spChg>
        <pc:spChg chg="mod">
          <ac:chgData name="Baez, Diana Nicole" userId="4596d9c5-ae58-4615-ab3d-01c6f003df1e" providerId="ADAL" clId="{AF6AF119-52C1-4910-BB8E-43EFF3794580}" dt="2023-09-20T01:29:28.332" v="1938" actId="1035"/>
          <ac:spMkLst>
            <pc:docMk/>
            <pc:sldMk cId="2547182525" sldId="271"/>
            <ac:spMk id="4" creationId="{39835F86-8398-6B92-3A6A-80216C49A772}"/>
          </ac:spMkLst>
        </pc:spChg>
        <pc:spChg chg="mod">
          <ac:chgData name="Baez, Diana Nicole" userId="4596d9c5-ae58-4615-ab3d-01c6f003df1e" providerId="ADAL" clId="{AF6AF119-52C1-4910-BB8E-43EFF3794580}" dt="2023-09-20T01:29:28.332" v="1938" actId="1035"/>
          <ac:spMkLst>
            <pc:docMk/>
            <pc:sldMk cId="2547182525" sldId="271"/>
            <ac:spMk id="5" creationId="{4339D749-0378-FB52-D31A-A575642CCB74}"/>
          </ac:spMkLst>
        </pc:spChg>
        <pc:spChg chg="mod">
          <ac:chgData name="Baez, Diana Nicole" userId="4596d9c5-ae58-4615-ab3d-01c6f003df1e" providerId="ADAL" clId="{AF6AF119-52C1-4910-BB8E-43EFF3794580}" dt="2023-09-20T01:12:12.256" v="1469" actId="1038"/>
          <ac:spMkLst>
            <pc:docMk/>
            <pc:sldMk cId="2547182525" sldId="271"/>
            <ac:spMk id="6" creationId="{68187C62-7ABF-9E5E-3517-4329723A06A9}"/>
          </ac:spMkLst>
        </pc:spChg>
        <pc:spChg chg="mod">
          <ac:chgData name="Baez, Diana Nicole" userId="4596d9c5-ae58-4615-ab3d-01c6f003df1e" providerId="ADAL" clId="{AF6AF119-52C1-4910-BB8E-43EFF3794580}" dt="2023-09-20T01:18:34.371" v="1601" actId="1076"/>
          <ac:spMkLst>
            <pc:docMk/>
            <pc:sldMk cId="2547182525" sldId="271"/>
            <ac:spMk id="9" creationId="{269E9BB5-7FEB-8168-2C0C-E72E001C3CD7}"/>
          </ac:spMkLst>
        </pc:spChg>
        <pc:spChg chg="mod">
          <ac:chgData name="Baez, Diana Nicole" userId="4596d9c5-ae58-4615-ab3d-01c6f003df1e" providerId="ADAL" clId="{AF6AF119-52C1-4910-BB8E-43EFF3794580}" dt="2023-09-20T01:12:42.881" v="1489" actId="14100"/>
          <ac:spMkLst>
            <pc:docMk/>
            <pc:sldMk cId="2547182525" sldId="271"/>
            <ac:spMk id="10" creationId="{526C7FBE-DC42-7664-461E-B273219EF824}"/>
          </ac:spMkLst>
        </pc:spChg>
        <pc:spChg chg="mod">
          <ac:chgData name="Baez, Diana Nicole" userId="4596d9c5-ae58-4615-ab3d-01c6f003df1e" providerId="ADAL" clId="{AF6AF119-52C1-4910-BB8E-43EFF3794580}" dt="2023-09-20T01:29:28.332" v="1938" actId="1035"/>
          <ac:spMkLst>
            <pc:docMk/>
            <pc:sldMk cId="2547182525" sldId="271"/>
            <ac:spMk id="11" creationId="{D01D840E-9E18-795C-B8AC-85DC8E1D2FE2}"/>
          </ac:spMkLst>
        </pc:spChg>
        <pc:spChg chg="mod">
          <ac:chgData name="Baez, Diana Nicole" userId="4596d9c5-ae58-4615-ab3d-01c6f003df1e" providerId="ADAL" clId="{AF6AF119-52C1-4910-BB8E-43EFF3794580}" dt="2023-09-20T01:29:28.332" v="1938" actId="1035"/>
          <ac:spMkLst>
            <pc:docMk/>
            <pc:sldMk cId="2547182525" sldId="271"/>
            <ac:spMk id="12" creationId="{C2B1FDE7-0F6C-209A-48D8-7163A2586D9E}"/>
          </ac:spMkLst>
        </pc:spChg>
        <pc:spChg chg="mod">
          <ac:chgData name="Baez, Diana Nicole" userId="4596d9c5-ae58-4615-ab3d-01c6f003df1e" providerId="ADAL" clId="{AF6AF119-52C1-4910-BB8E-43EFF3794580}" dt="2023-09-20T01:29:28.332" v="1938" actId="1035"/>
          <ac:spMkLst>
            <pc:docMk/>
            <pc:sldMk cId="2547182525" sldId="271"/>
            <ac:spMk id="13" creationId="{12BE180D-4441-3110-53F1-6617089BEB06}"/>
          </ac:spMkLst>
        </pc:spChg>
        <pc:spChg chg="mod">
          <ac:chgData name="Baez, Diana Nicole" userId="4596d9c5-ae58-4615-ab3d-01c6f003df1e" providerId="ADAL" clId="{AF6AF119-52C1-4910-BB8E-43EFF3794580}" dt="2023-09-20T01:29:28.332" v="1938" actId="1035"/>
          <ac:spMkLst>
            <pc:docMk/>
            <pc:sldMk cId="2547182525" sldId="271"/>
            <ac:spMk id="14" creationId="{2AA2000F-8343-AC75-EF08-E5A3022A8BCE}"/>
          </ac:spMkLst>
        </pc:spChg>
      </pc:sldChg>
      <pc:sldChg chg="del">
        <pc:chgData name="Baez, Diana Nicole" userId="4596d9c5-ae58-4615-ab3d-01c6f003df1e" providerId="ADAL" clId="{AF6AF119-52C1-4910-BB8E-43EFF3794580}" dt="2023-09-15T02:39:30.025" v="1" actId="47"/>
        <pc:sldMkLst>
          <pc:docMk/>
          <pc:sldMk cId="2223049824" sldId="272"/>
        </pc:sldMkLst>
      </pc:sldChg>
      <pc:sldChg chg="modSp mod">
        <pc:chgData name="Baez, Diana Nicole" userId="4596d9c5-ae58-4615-ab3d-01c6f003df1e" providerId="ADAL" clId="{AF6AF119-52C1-4910-BB8E-43EFF3794580}" dt="2023-09-21T19:22:52.342" v="2631" actId="1076"/>
        <pc:sldMkLst>
          <pc:docMk/>
          <pc:sldMk cId="3245619833" sldId="278"/>
        </pc:sldMkLst>
        <pc:spChg chg="mod">
          <ac:chgData name="Baez, Diana Nicole" userId="4596d9c5-ae58-4615-ab3d-01c6f003df1e" providerId="ADAL" clId="{AF6AF119-52C1-4910-BB8E-43EFF3794580}" dt="2023-09-21T19:22:47.489" v="2630" actId="1076"/>
          <ac:spMkLst>
            <pc:docMk/>
            <pc:sldMk cId="3245619833" sldId="278"/>
            <ac:spMk id="8" creationId="{39CFDF66-33AE-07D6-26FC-3B2B1CC7CB95}"/>
          </ac:spMkLst>
        </pc:spChg>
        <pc:spChg chg="mod">
          <ac:chgData name="Baez, Diana Nicole" userId="4596d9c5-ae58-4615-ab3d-01c6f003df1e" providerId="ADAL" clId="{AF6AF119-52C1-4910-BB8E-43EFF3794580}" dt="2023-09-21T19:22:52.342" v="2631" actId="1076"/>
          <ac:spMkLst>
            <pc:docMk/>
            <pc:sldMk cId="3245619833" sldId="278"/>
            <ac:spMk id="9" creationId="{D50917C4-904B-CD8E-E9F2-5C9071B8C4D5}"/>
          </ac:spMkLst>
        </pc:spChg>
      </pc:sldChg>
      <pc:sldChg chg="modSp mod">
        <pc:chgData name="Baez, Diana Nicole" userId="4596d9c5-ae58-4615-ab3d-01c6f003df1e" providerId="ADAL" clId="{AF6AF119-52C1-4910-BB8E-43EFF3794580}" dt="2023-09-21T19:22:26.595" v="2629" actId="1076"/>
        <pc:sldMkLst>
          <pc:docMk/>
          <pc:sldMk cId="4225303261" sldId="279"/>
        </pc:sldMkLst>
        <pc:spChg chg="mod">
          <ac:chgData name="Baez, Diana Nicole" userId="4596d9c5-ae58-4615-ab3d-01c6f003df1e" providerId="ADAL" clId="{AF6AF119-52C1-4910-BB8E-43EFF3794580}" dt="2023-09-21T19:22:16.348" v="2628" actId="1038"/>
          <ac:spMkLst>
            <pc:docMk/>
            <pc:sldMk cId="4225303261" sldId="279"/>
            <ac:spMk id="8" creationId="{39CFDF66-33AE-07D6-26FC-3B2B1CC7CB95}"/>
          </ac:spMkLst>
        </pc:spChg>
        <pc:picChg chg="mod">
          <ac:chgData name="Baez, Diana Nicole" userId="4596d9c5-ae58-4615-ab3d-01c6f003df1e" providerId="ADAL" clId="{AF6AF119-52C1-4910-BB8E-43EFF3794580}" dt="2023-09-21T19:22:26.595" v="2629" actId="1076"/>
          <ac:picMkLst>
            <pc:docMk/>
            <pc:sldMk cId="4225303261" sldId="279"/>
            <ac:picMk id="17" creationId="{8464A18D-CD59-A9EB-B842-AF026F339932}"/>
          </ac:picMkLst>
        </pc:picChg>
      </pc:sldChg>
      <pc:sldChg chg="modSp mod">
        <pc:chgData name="Baez, Diana Nicole" userId="4596d9c5-ae58-4615-ab3d-01c6f003df1e" providerId="ADAL" clId="{AF6AF119-52C1-4910-BB8E-43EFF3794580}" dt="2023-09-21T19:25:01.170" v="2671" actId="14100"/>
        <pc:sldMkLst>
          <pc:docMk/>
          <pc:sldMk cId="932626297" sldId="281"/>
        </pc:sldMkLst>
        <pc:spChg chg="mod">
          <ac:chgData name="Baez, Diana Nicole" userId="4596d9c5-ae58-4615-ab3d-01c6f003df1e" providerId="ADAL" clId="{AF6AF119-52C1-4910-BB8E-43EFF3794580}" dt="2023-09-21T19:25:01.170" v="2671" actId="14100"/>
          <ac:spMkLst>
            <pc:docMk/>
            <pc:sldMk cId="932626297" sldId="281"/>
            <ac:spMk id="38" creationId="{8C97C6A6-A432-2F88-2A9C-465A700DDF87}"/>
          </ac:spMkLst>
        </pc:spChg>
      </pc:sldChg>
      <pc:sldChg chg="addSp delSp modSp add mod">
        <pc:chgData name="Baez, Diana Nicole" userId="4596d9c5-ae58-4615-ab3d-01c6f003df1e" providerId="ADAL" clId="{AF6AF119-52C1-4910-BB8E-43EFF3794580}" dt="2023-09-21T19:20:09.548" v="2600" actId="1035"/>
        <pc:sldMkLst>
          <pc:docMk/>
          <pc:sldMk cId="4164657142" sldId="282"/>
        </pc:sldMkLst>
        <pc:spChg chg="add mod">
          <ac:chgData name="Baez, Diana Nicole" userId="4596d9c5-ae58-4615-ab3d-01c6f003df1e" providerId="ADAL" clId="{AF6AF119-52C1-4910-BB8E-43EFF3794580}" dt="2023-09-21T19:19:49.280" v="2573" actId="14100"/>
          <ac:spMkLst>
            <pc:docMk/>
            <pc:sldMk cId="4164657142" sldId="282"/>
            <ac:spMk id="2" creationId="{1D197471-5789-8B14-42FF-525E86174D64}"/>
          </ac:spMkLst>
        </pc:spChg>
        <pc:spChg chg="add mod">
          <ac:chgData name="Baez, Diana Nicole" userId="4596d9c5-ae58-4615-ab3d-01c6f003df1e" providerId="ADAL" clId="{AF6AF119-52C1-4910-BB8E-43EFF3794580}" dt="2023-09-21T19:19:30.828" v="2570" actId="1035"/>
          <ac:spMkLst>
            <pc:docMk/>
            <pc:sldMk cId="4164657142" sldId="282"/>
            <ac:spMk id="3" creationId="{49BA128A-2952-AA76-670A-93200638E970}"/>
          </ac:spMkLst>
        </pc:spChg>
        <pc:spChg chg="add mod">
          <ac:chgData name="Baez, Diana Nicole" userId="4596d9c5-ae58-4615-ab3d-01c6f003df1e" providerId="ADAL" clId="{AF6AF119-52C1-4910-BB8E-43EFF3794580}" dt="2023-09-21T19:19:52.711" v="2574" actId="1076"/>
          <ac:spMkLst>
            <pc:docMk/>
            <pc:sldMk cId="4164657142" sldId="282"/>
            <ac:spMk id="4" creationId="{3F281F87-E3E7-FECC-ED01-8CD3828F7F37}"/>
          </ac:spMkLst>
        </pc:spChg>
        <pc:spChg chg="add mod">
          <ac:chgData name="Baez, Diana Nicole" userId="4596d9c5-ae58-4615-ab3d-01c6f003df1e" providerId="ADAL" clId="{AF6AF119-52C1-4910-BB8E-43EFF3794580}" dt="2023-09-21T19:19:30.828" v="2570" actId="1035"/>
          <ac:spMkLst>
            <pc:docMk/>
            <pc:sldMk cId="4164657142" sldId="282"/>
            <ac:spMk id="6" creationId="{0C4C77F5-21C7-73BF-E32A-6749F927A589}"/>
          </ac:spMkLst>
        </pc:spChg>
        <pc:spChg chg="mod">
          <ac:chgData name="Baez, Diana Nicole" userId="4596d9c5-ae58-4615-ab3d-01c6f003df1e" providerId="ADAL" clId="{AF6AF119-52C1-4910-BB8E-43EFF3794580}" dt="2023-09-21T19:18:19.544" v="2335" actId="20577"/>
          <ac:spMkLst>
            <pc:docMk/>
            <pc:sldMk cId="4164657142" sldId="282"/>
            <ac:spMk id="9" creationId="{BB625533-7652-E92E-36D0-FDD78DA15055}"/>
          </ac:spMkLst>
        </pc:spChg>
        <pc:spChg chg="mod">
          <ac:chgData name="Baez, Diana Nicole" userId="4596d9c5-ae58-4615-ab3d-01c6f003df1e" providerId="ADAL" clId="{AF6AF119-52C1-4910-BB8E-43EFF3794580}" dt="2023-09-20T01:21:21.092" v="1642" actId="1038"/>
          <ac:spMkLst>
            <pc:docMk/>
            <pc:sldMk cId="4164657142" sldId="282"/>
            <ac:spMk id="12" creationId="{91B9DD48-5622-FC32-05CE-E3ACE73D89BC}"/>
          </ac:spMkLst>
        </pc:spChg>
        <pc:spChg chg="add mod">
          <ac:chgData name="Baez, Diana Nicole" userId="4596d9c5-ae58-4615-ab3d-01c6f003df1e" providerId="ADAL" clId="{AF6AF119-52C1-4910-BB8E-43EFF3794580}" dt="2023-09-21T19:20:09.548" v="2600" actId="1035"/>
          <ac:spMkLst>
            <pc:docMk/>
            <pc:sldMk cId="4164657142" sldId="282"/>
            <ac:spMk id="13" creationId="{EF680A13-B679-8E72-B309-14DA0A2FEFF0}"/>
          </ac:spMkLst>
        </pc:spChg>
        <pc:spChg chg="add mod">
          <ac:chgData name="Baez, Diana Nicole" userId="4596d9c5-ae58-4615-ab3d-01c6f003df1e" providerId="ADAL" clId="{AF6AF119-52C1-4910-BB8E-43EFF3794580}" dt="2023-09-21T19:20:09.548" v="2600" actId="1035"/>
          <ac:spMkLst>
            <pc:docMk/>
            <pc:sldMk cId="4164657142" sldId="282"/>
            <ac:spMk id="14" creationId="{3E514D07-24B1-0BA6-79B8-234737BD0A38}"/>
          </ac:spMkLst>
        </pc:spChg>
        <pc:spChg chg="mod">
          <ac:chgData name="Baez, Diana Nicole" userId="4596d9c5-ae58-4615-ab3d-01c6f003df1e" providerId="ADAL" clId="{AF6AF119-52C1-4910-BB8E-43EFF3794580}" dt="2023-09-20T01:21:35.899" v="1672" actId="20577"/>
          <ac:spMkLst>
            <pc:docMk/>
            <pc:sldMk cId="4164657142" sldId="282"/>
            <ac:spMk id="15" creationId="{E35000BF-8A82-4DB3-5BC5-673EE5AF2029}"/>
          </ac:spMkLst>
        </pc:spChg>
        <pc:spChg chg="del mod">
          <ac:chgData name="Baez, Diana Nicole" userId="4596d9c5-ae58-4615-ab3d-01c6f003df1e" providerId="ADAL" clId="{AF6AF119-52C1-4910-BB8E-43EFF3794580}" dt="2023-09-21T19:18:38.386" v="2336" actId="21"/>
          <ac:spMkLst>
            <pc:docMk/>
            <pc:sldMk cId="4164657142" sldId="282"/>
            <ac:spMk id="18" creationId="{A7095ED7-76CE-46CA-D5EA-48CFEE53CAA4}"/>
          </ac:spMkLst>
        </pc:spChg>
        <pc:spChg chg="mod">
          <ac:chgData name="Baez, Diana Nicole" userId="4596d9c5-ae58-4615-ab3d-01c6f003df1e" providerId="ADAL" clId="{AF6AF119-52C1-4910-BB8E-43EFF3794580}" dt="2023-09-20T01:21:12.814" v="1632" actId="20577"/>
          <ac:spMkLst>
            <pc:docMk/>
            <pc:sldMk cId="4164657142" sldId="282"/>
            <ac:spMk id="22" creationId="{5788AD67-9520-C183-85F3-5C7496148B35}"/>
          </ac:spMkLst>
        </pc:spChg>
        <pc:spChg chg="del mod">
          <ac:chgData name="Baez, Diana Nicole" userId="4596d9c5-ae58-4615-ab3d-01c6f003df1e" providerId="ADAL" clId="{AF6AF119-52C1-4910-BB8E-43EFF3794580}" dt="2023-09-21T19:18:38.386" v="2336" actId="21"/>
          <ac:spMkLst>
            <pc:docMk/>
            <pc:sldMk cId="4164657142" sldId="282"/>
            <ac:spMk id="23" creationId="{95F3E3C7-41D2-18CC-74EB-76CBE985A803}"/>
          </ac:spMkLst>
        </pc:spChg>
        <pc:spChg chg="mod">
          <ac:chgData name="Baez, Diana Nicole" userId="4596d9c5-ae58-4615-ab3d-01c6f003df1e" providerId="ADAL" clId="{AF6AF119-52C1-4910-BB8E-43EFF3794580}" dt="2023-09-21T19:19:30.828" v="2570" actId="1035"/>
          <ac:spMkLst>
            <pc:docMk/>
            <pc:sldMk cId="4164657142" sldId="282"/>
            <ac:spMk id="24" creationId="{CE0D9724-1F9D-162A-5C75-D36F0DE23656}"/>
          </ac:spMkLst>
        </pc:spChg>
        <pc:spChg chg="mod">
          <ac:chgData name="Baez, Diana Nicole" userId="4596d9c5-ae58-4615-ab3d-01c6f003df1e" providerId="ADAL" clId="{AF6AF119-52C1-4910-BB8E-43EFF3794580}" dt="2023-09-21T19:19:30.828" v="2570" actId="1035"/>
          <ac:spMkLst>
            <pc:docMk/>
            <pc:sldMk cId="4164657142" sldId="282"/>
            <ac:spMk id="26" creationId="{2DE09F54-4167-5AA8-3952-2EE23AB4AEA7}"/>
          </ac:spMkLst>
        </pc:spChg>
        <pc:spChg chg="mod">
          <ac:chgData name="Baez, Diana Nicole" userId="4596d9c5-ae58-4615-ab3d-01c6f003df1e" providerId="ADAL" clId="{AF6AF119-52C1-4910-BB8E-43EFF3794580}" dt="2023-09-20T01:22:07.376" v="1708" actId="20577"/>
          <ac:spMkLst>
            <pc:docMk/>
            <pc:sldMk cId="4164657142" sldId="282"/>
            <ac:spMk id="27" creationId="{FD8079E8-2EC4-61B0-CBB3-1B5B840CA357}"/>
          </ac:spMkLst>
        </pc:spChg>
        <pc:spChg chg="mod">
          <ac:chgData name="Baez, Diana Nicole" userId="4596d9c5-ae58-4615-ab3d-01c6f003df1e" providerId="ADAL" clId="{AF6AF119-52C1-4910-BB8E-43EFF3794580}" dt="2023-09-20T01:21:57.889" v="1673" actId="20577"/>
          <ac:spMkLst>
            <pc:docMk/>
            <pc:sldMk cId="4164657142" sldId="282"/>
            <ac:spMk id="29" creationId="{ED07326A-D93A-13EE-4B70-98586DEC200F}"/>
          </ac:spMkLst>
        </pc:spChg>
        <pc:spChg chg="mod">
          <ac:chgData name="Baez, Diana Nicole" userId="4596d9c5-ae58-4615-ab3d-01c6f003df1e" providerId="ADAL" clId="{AF6AF119-52C1-4910-BB8E-43EFF3794580}" dt="2023-09-20T01:22:39.058" v="1722" actId="20577"/>
          <ac:spMkLst>
            <pc:docMk/>
            <pc:sldMk cId="4164657142" sldId="282"/>
            <ac:spMk id="30" creationId="{F4B0B0EF-165D-26E9-44C2-E1BDA2F9F946}"/>
          </ac:spMkLst>
        </pc:spChg>
        <pc:spChg chg="mod">
          <ac:chgData name="Baez, Diana Nicole" userId="4596d9c5-ae58-4615-ab3d-01c6f003df1e" providerId="ADAL" clId="{AF6AF119-52C1-4910-BB8E-43EFF3794580}" dt="2023-09-20T01:22:33.157" v="1709" actId="20577"/>
          <ac:spMkLst>
            <pc:docMk/>
            <pc:sldMk cId="4164657142" sldId="282"/>
            <ac:spMk id="32" creationId="{8D0CE2FB-37D7-AFD1-3AD9-C71B58CBA556}"/>
          </ac:spMkLst>
        </pc:spChg>
        <pc:spChg chg="mod">
          <ac:chgData name="Baez, Diana Nicole" userId="4596d9c5-ae58-4615-ab3d-01c6f003df1e" providerId="ADAL" clId="{AF6AF119-52C1-4910-BB8E-43EFF3794580}" dt="2023-09-21T19:20:03.336" v="2584" actId="1076"/>
          <ac:spMkLst>
            <pc:docMk/>
            <pc:sldMk cId="4164657142" sldId="282"/>
            <ac:spMk id="33" creationId="{484820AB-975F-CACC-F69C-2DED6CDDEB7F}"/>
          </ac:spMkLst>
        </pc:spChg>
        <pc:spChg chg="mod">
          <ac:chgData name="Baez, Diana Nicole" userId="4596d9c5-ae58-4615-ab3d-01c6f003df1e" providerId="ADAL" clId="{AF6AF119-52C1-4910-BB8E-43EFF3794580}" dt="2023-09-21T19:19:59.768" v="2583" actId="1035"/>
          <ac:spMkLst>
            <pc:docMk/>
            <pc:sldMk cId="4164657142" sldId="282"/>
            <ac:spMk id="35" creationId="{D669F303-A0DE-F35F-5066-7F3D9B00D854}"/>
          </ac:spMkLst>
        </pc:spChg>
        <pc:spChg chg="mod">
          <ac:chgData name="Baez, Diana Nicole" userId="4596d9c5-ae58-4615-ab3d-01c6f003df1e" providerId="ADAL" clId="{AF6AF119-52C1-4910-BB8E-43EFF3794580}" dt="2023-09-21T19:19:30.828" v="2570" actId="1035"/>
          <ac:spMkLst>
            <pc:docMk/>
            <pc:sldMk cId="4164657142" sldId="282"/>
            <ac:spMk id="36" creationId="{219D73E1-BEBB-E515-D808-04328EA19477}"/>
          </ac:spMkLst>
        </pc:spChg>
        <pc:spChg chg="mod">
          <ac:chgData name="Baez, Diana Nicole" userId="4596d9c5-ae58-4615-ab3d-01c6f003df1e" providerId="ADAL" clId="{AF6AF119-52C1-4910-BB8E-43EFF3794580}" dt="2023-09-21T19:19:30.828" v="2570" actId="1035"/>
          <ac:spMkLst>
            <pc:docMk/>
            <pc:sldMk cId="4164657142" sldId="282"/>
            <ac:spMk id="38" creationId="{32E35827-D3D2-4D67-4D4C-920F0FCA2F76}"/>
          </ac:spMkLst>
        </pc:spChg>
        <pc:spChg chg="mod">
          <ac:chgData name="Baez, Diana Nicole" userId="4596d9c5-ae58-4615-ab3d-01c6f003df1e" providerId="ADAL" clId="{AF6AF119-52C1-4910-BB8E-43EFF3794580}" dt="2023-09-21T19:19:46.117" v="2572" actId="14100"/>
          <ac:spMkLst>
            <pc:docMk/>
            <pc:sldMk cId="4164657142" sldId="282"/>
            <ac:spMk id="39" creationId="{18CDA2D4-5E2C-AF0E-7F27-C9159467139F}"/>
          </ac:spMkLst>
        </pc:spChg>
        <pc:spChg chg="mod">
          <ac:chgData name="Baez, Diana Nicole" userId="4596d9c5-ae58-4615-ab3d-01c6f003df1e" providerId="ADAL" clId="{AF6AF119-52C1-4910-BB8E-43EFF3794580}" dt="2023-09-21T19:19:30.828" v="2570" actId="1035"/>
          <ac:spMkLst>
            <pc:docMk/>
            <pc:sldMk cId="4164657142" sldId="282"/>
            <ac:spMk id="41" creationId="{C842FCD5-8213-DB10-1BA2-CDD3C12F0400}"/>
          </ac:spMkLst>
        </pc:spChg>
        <pc:spChg chg="mod">
          <ac:chgData name="Baez, Diana Nicole" userId="4596d9c5-ae58-4615-ab3d-01c6f003df1e" providerId="ADAL" clId="{AF6AF119-52C1-4910-BB8E-43EFF3794580}" dt="2023-09-21T19:20:06.658" v="2592" actId="1035"/>
          <ac:spMkLst>
            <pc:docMk/>
            <pc:sldMk cId="4164657142" sldId="282"/>
            <ac:spMk id="42" creationId="{BA4DA738-8C6A-7EED-B4B1-1894305AEB13}"/>
          </ac:spMkLst>
        </pc:spChg>
        <pc:spChg chg="mod">
          <ac:chgData name="Baez, Diana Nicole" userId="4596d9c5-ae58-4615-ab3d-01c6f003df1e" providerId="ADAL" clId="{AF6AF119-52C1-4910-BB8E-43EFF3794580}" dt="2023-09-21T19:20:06.658" v="2592" actId="1035"/>
          <ac:spMkLst>
            <pc:docMk/>
            <pc:sldMk cId="4164657142" sldId="282"/>
            <ac:spMk id="44" creationId="{5685CAB5-CA8A-933F-38BA-8B2401156AC8}"/>
          </ac:spMkLst>
        </pc:spChg>
      </pc:sldChg>
      <pc:sldChg chg="modSp add mod">
        <pc:chgData name="Baez, Diana Nicole" userId="4596d9c5-ae58-4615-ab3d-01c6f003df1e" providerId="ADAL" clId="{AF6AF119-52C1-4910-BB8E-43EFF3794580}" dt="2023-09-20T01:19:42.403" v="1618" actId="1036"/>
        <pc:sldMkLst>
          <pc:docMk/>
          <pc:sldMk cId="1686477703" sldId="283"/>
        </pc:sldMkLst>
        <pc:spChg chg="mod">
          <ac:chgData name="Baez, Diana Nicole" userId="4596d9c5-ae58-4615-ab3d-01c6f003df1e" providerId="ADAL" clId="{AF6AF119-52C1-4910-BB8E-43EFF3794580}" dt="2023-09-20T01:19:36.276" v="1610" actId="1036"/>
          <ac:spMkLst>
            <pc:docMk/>
            <pc:sldMk cId="1686477703" sldId="283"/>
            <ac:spMk id="2" creationId="{90CE2022-F67F-96B4-808A-84129A6DBA87}"/>
          </ac:spMkLst>
        </pc:spChg>
        <pc:spChg chg="mod">
          <ac:chgData name="Baez, Diana Nicole" userId="4596d9c5-ae58-4615-ab3d-01c6f003df1e" providerId="ADAL" clId="{AF6AF119-52C1-4910-BB8E-43EFF3794580}" dt="2023-09-20T01:19:42.403" v="1618" actId="1036"/>
          <ac:spMkLst>
            <pc:docMk/>
            <pc:sldMk cId="1686477703" sldId="283"/>
            <ac:spMk id="19" creationId="{F09E43E7-BE97-23EE-FA74-45A88C9F9B32}"/>
          </ac:spMkLst>
        </pc:spChg>
      </pc:sldChg>
      <pc:sldChg chg="addSp delSp modSp add mod">
        <pc:chgData name="Baez, Diana Nicole" userId="4596d9c5-ae58-4615-ab3d-01c6f003df1e" providerId="ADAL" clId="{AF6AF119-52C1-4910-BB8E-43EFF3794580}" dt="2023-09-20T00:59:08.284" v="1124" actId="1038"/>
        <pc:sldMkLst>
          <pc:docMk/>
          <pc:sldMk cId="1240171864" sldId="284"/>
        </pc:sldMkLst>
        <pc:spChg chg="mod">
          <ac:chgData name="Baez, Diana Nicole" userId="4596d9c5-ae58-4615-ab3d-01c6f003df1e" providerId="ADAL" clId="{AF6AF119-52C1-4910-BB8E-43EFF3794580}" dt="2023-09-16T22:03:17.001" v="292" actId="1038"/>
          <ac:spMkLst>
            <pc:docMk/>
            <pc:sldMk cId="1240171864" sldId="284"/>
            <ac:spMk id="7" creationId="{2C4E5AE6-AD2B-03F2-9128-2C0B9B25C328}"/>
          </ac:spMkLst>
        </pc:spChg>
        <pc:spChg chg="mod">
          <ac:chgData name="Baez, Diana Nicole" userId="4596d9c5-ae58-4615-ab3d-01c6f003df1e" providerId="ADAL" clId="{AF6AF119-52C1-4910-BB8E-43EFF3794580}" dt="2023-09-20T00:54:25.602" v="538" actId="14100"/>
          <ac:spMkLst>
            <pc:docMk/>
            <pc:sldMk cId="1240171864" sldId="284"/>
            <ac:spMk id="8" creationId="{A489F72B-6F95-AAB7-49F3-1B7F906BAA53}"/>
          </ac:spMkLst>
        </pc:spChg>
        <pc:spChg chg="mod">
          <ac:chgData name="Baez, Diana Nicole" userId="4596d9c5-ae58-4615-ab3d-01c6f003df1e" providerId="ADAL" clId="{AF6AF119-52C1-4910-BB8E-43EFF3794580}" dt="2023-09-16T21:59:41.256" v="9" actId="1076"/>
          <ac:spMkLst>
            <pc:docMk/>
            <pc:sldMk cId="1240171864" sldId="284"/>
            <ac:spMk id="10" creationId="{00DAE2EB-4D92-7D86-C2E8-F473B60A6EC7}"/>
          </ac:spMkLst>
        </pc:spChg>
        <pc:spChg chg="mod">
          <ac:chgData name="Baez, Diana Nicole" userId="4596d9c5-ae58-4615-ab3d-01c6f003df1e" providerId="ADAL" clId="{AF6AF119-52C1-4910-BB8E-43EFF3794580}" dt="2023-09-16T22:00:14.090" v="26" actId="1036"/>
          <ac:spMkLst>
            <pc:docMk/>
            <pc:sldMk cId="1240171864" sldId="284"/>
            <ac:spMk id="12" creationId="{F45DAF3F-16D3-C5C5-AC11-0F79EF10E4DE}"/>
          </ac:spMkLst>
        </pc:spChg>
        <pc:spChg chg="add mod">
          <ac:chgData name="Baez, Diana Nicole" userId="4596d9c5-ae58-4615-ab3d-01c6f003df1e" providerId="ADAL" clId="{AF6AF119-52C1-4910-BB8E-43EFF3794580}" dt="2023-09-16T22:03:03.460" v="289" actId="14100"/>
          <ac:spMkLst>
            <pc:docMk/>
            <pc:sldMk cId="1240171864" sldId="284"/>
            <ac:spMk id="13" creationId="{8B2D5EF5-131A-BA90-B25F-152DEA23D4F4}"/>
          </ac:spMkLst>
        </pc:spChg>
        <pc:spChg chg="mod">
          <ac:chgData name="Baez, Diana Nicole" userId="4596d9c5-ae58-4615-ab3d-01c6f003df1e" providerId="ADAL" clId="{AF6AF119-52C1-4910-BB8E-43EFF3794580}" dt="2023-09-16T22:00:33.320" v="30" actId="14100"/>
          <ac:spMkLst>
            <pc:docMk/>
            <pc:sldMk cId="1240171864" sldId="284"/>
            <ac:spMk id="18" creationId="{55474277-99AA-9C58-301C-E0D043E1FA22}"/>
          </ac:spMkLst>
        </pc:spChg>
        <pc:spChg chg="mod">
          <ac:chgData name="Baez, Diana Nicole" userId="4596d9c5-ae58-4615-ab3d-01c6f003df1e" providerId="ADAL" clId="{AF6AF119-52C1-4910-BB8E-43EFF3794580}" dt="2023-09-20T00:55:58.311" v="705" actId="1076"/>
          <ac:spMkLst>
            <pc:docMk/>
            <pc:sldMk cId="1240171864" sldId="284"/>
            <ac:spMk id="19" creationId="{2A6ECCEA-CD6B-2252-1F74-2D222B28F099}"/>
          </ac:spMkLst>
        </pc:spChg>
        <pc:spChg chg="mod">
          <ac:chgData name="Baez, Diana Nicole" userId="4596d9c5-ae58-4615-ab3d-01c6f003df1e" providerId="ADAL" clId="{AF6AF119-52C1-4910-BB8E-43EFF3794580}" dt="2023-09-16T22:02:34.724" v="286" actId="1035"/>
          <ac:spMkLst>
            <pc:docMk/>
            <pc:sldMk cId="1240171864" sldId="284"/>
            <ac:spMk id="22" creationId="{58FF8A7D-BCD3-0CB9-B3DC-F9DE013C539D}"/>
          </ac:spMkLst>
        </pc:spChg>
        <pc:spChg chg="mod">
          <ac:chgData name="Baez, Diana Nicole" userId="4596d9c5-ae58-4615-ab3d-01c6f003df1e" providerId="ADAL" clId="{AF6AF119-52C1-4910-BB8E-43EFF3794580}" dt="2023-09-16T22:00:23.731" v="28" actId="1076"/>
          <ac:spMkLst>
            <pc:docMk/>
            <pc:sldMk cId="1240171864" sldId="284"/>
            <ac:spMk id="23" creationId="{51B8272B-A4A8-86CD-01A6-E8A76FE19B64}"/>
          </ac:spMkLst>
        </pc:spChg>
        <pc:spChg chg="add mod">
          <ac:chgData name="Baez, Diana Nicole" userId="4596d9c5-ae58-4615-ab3d-01c6f003df1e" providerId="ADAL" clId="{AF6AF119-52C1-4910-BB8E-43EFF3794580}" dt="2023-09-16T22:02:21.601" v="270" actId="1035"/>
          <ac:spMkLst>
            <pc:docMk/>
            <pc:sldMk cId="1240171864" sldId="284"/>
            <ac:spMk id="24" creationId="{8BFCD466-BEEB-44F2-5761-2CE1873881A1}"/>
          </ac:spMkLst>
        </pc:spChg>
        <pc:spChg chg="del mod">
          <ac:chgData name="Baez, Diana Nicole" userId="4596d9c5-ae58-4615-ab3d-01c6f003df1e" providerId="ADAL" clId="{AF6AF119-52C1-4910-BB8E-43EFF3794580}" dt="2023-09-16T22:00:36.977" v="31" actId="478"/>
          <ac:spMkLst>
            <pc:docMk/>
            <pc:sldMk cId="1240171864" sldId="284"/>
            <ac:spMk id="25" creationId="{876FB170-1889-E26B-7278-2D0CCA13EFDF}"/>
          </ac:spMkLst>
        </pc:spChg>
        <pc:spChg chg="add mod">
          <ac:chgData name="Baez, Diana Nicole" userId="4596d9c5-ae58-4615-ab3d-01c6f003df1e" providerId="ADAL" clId="{AF6AF119-52C1-4910-BB8E-43EFF3794580}" dt="2023-09-16T22:02:16.537" v="259" actId="1035"/>
          <ac:spMkLst>
            <pc:docMk/>
            <pc:sldMk cId="1240171864" sldId="284"/>
            <ac:spMk id="26" creationId="{20B1D970-A61F-93A6-5237-9F95D5F7E8B9}"/>
          </ac:spMkLst>
        </pc:spChg>
        <pc:spChg chg="mod">
          <ac:chgData name="Baez, Diana Nicole" userId="4596d9c5-ae58-4615-ab3d-01c6f003df1e" providerId="ADAL" clId="{AF6AF119-52C1-4910-BB8E-43EFF3794580}" dt="2023-09-16T22:02:30.526" v="279" actId="1035"/>
          <ac:spMkLst>
            <pc:docMk/>
            <pc:sldMk cId="1240171864" sldId="284"/>
            <ac:spMk id="30" creationId="{D369B67D-BC7D-5669-1FDF-7AEB156A4677}"/>
          </ac:spMkLst>
        </pc:spChg>
        <pc:spChg chg="mod">
          <ac:chgData name="Baez, Diana Nicole" userId="4596d9c5-ae58-4615-ab3d-01c6f003df1e" providerId="ADAL" clId="{AF6AF119-52C1-4910-BB8E-43EFF3794580}" dt="2023-09-16T22:02:30.526" v="279" actId="1035"/>
          <ac:spMkLst>
            <pc:docMk/>
            <pc:sldMk cId="1240171864" sldId="284"/>
            <ac:spMk id="31" creationId="{154A2D07-92BB-8E76-D8A2-510F24A3F299}"/>
          </ac:spMkLst>
        </pc:spChg>
        <pc:spChg chg="mod">
          <ac:chgData name="Baez, Diana Nicole" userId="4596d9c5-ae58-4615-ab3d-01c6f003df1e" providerId="ADAL" clId="{AF6AF119-52C1-4910-BB8E-43EFF3794580}" dt="2023-09-16T22:02:30.526" v="279" actId="1035"/>
          <ac:spMkLst>
            <pc:docMk/>
            <pc:sldMk cId="1240171864" sldId="284"/>
            <ac:spMk id="32" creationId="{4D63788D-2C54-C25D-42A0-D9C4B81DCB8F}"/>
          </ac:spMkLst>
        </pc:spChg>
        <pc:spChg chg="del mod">
          <ac:chgData name="Baez, Diana Nicole" userId="4596d9c5-ae58-4615-ab3d-01c6f003df1e" providerId="ADAL" clId="{AF6AF119-52C1-4910-BB8E-43EFF3794580}" dt="2023-09-16T22:00:39.299" v="33" actId="478"/>
          <ac:spMkLst>
            <pc:docMk/>
            <pc:sldMk cId="1240171864" sldId="284"/>
            <ac:spMk id="34" creationId="{BADF1F14-6C02-4AF2-5378-66DE2908B68A}"/>
          </ac:spMkLst>
        </pc:spChg>
        <pc:spChg chg="mod">
          <ac:chgData name="Baez, Diana Nicole" userId="4596d9c5-ae58-4615-ab3d-01c6f003df1e" providerId="ADAL" clId="{AF6AF119-52C1-4910-BB8E-43EFF3794580}" dt="2023-09-20T00:58:06.687" v="964" actId="20577"/>
          <ac:spMkLst>
            <pc:docMk/>
            <pc:sldMk cId="1240171864" sldId="284"/>
            <ac:spMk id="36" creationId="{88AA1C64-919C-4B86-7D2A-98322E115EF6}"/>
          </ac:spMkLst>
        </pc:spChg>
        <pc:spChg chg="mod">
          <ac:chgData name="Baez, Diana Nicole" userId="4596d9c5-ae58-4615-ab3d-01c6f003df1e" providerId="ADAL" clId="{AF6AF119-52C1-4910-BB8E-43EFF3794580}" dt="2023-09-16T22:03:10.281" v="290" actId="14100"/>
          <ac:spMkLst>
            <pc:docMk/>
            <pc:sldMk cId="1240171864" sldId="284"/>
            <ac:spMk id="37" creationId="{0CAEA4B4-C72E-9A5A-46C7-02F60138C170}"/>
          </ac:spMkLst>
        </pc:spChg>
        <pc:spChg chg="mod">
          <ac:chgData name="Baez, Diana Nicole" userId="4596d9c5-ae58-4615-ab3d-01c6f003df1e" providerId="ADAL" clId="{AF6AF119-52C1-4910-BB8E-43EFF3794580}" dt="2023-09-16T22:02:34.724" v="286" actId="1035"/>
          <ac:spMkLst>
            <pc:docMk/>
            <pc:sldMk cId="1240171864" sldId="284"/>
            <ac:spMk id="38" creationId="{50BA0AF2-B708-78FE-A987-2B7B34C0098B}"/>
          </ac:spMkLst>
        </pc:spChg>
        <pc:spChg chg="del mod">
          <ac:chgData name="Baez, Diana Nicole" userId="4596d9c5-ae58-4615-ab3d-01c6f003df1e" providerId="ADAL" clId="{AF6AF119-52C1-4910-BB8E-43EFF3794580}" dt="2023-09-16T22:00:41.373" v="35" actId="478"/>
          <ac:spMkLst>
            <pc:docMk/>
            <pc:sldMk cId="1240171864" sldId="284"/>
            <ac:spMk id="40" creationId="{FE279234-0236-7B57-A5B1-4B2AF407ED37}"/>
          </ac:spMkLst>
        </pc:spChg>
        <pc:spChg chg="mod">
          <ac:chgData name="Baez, Diana Nicole" userId="4596d9c5-ae58-4615-ab3d-01c6f003df1e" providerId="ADAL" clId="{AF6AF119-52C1-4910-BB8E-43EFF3794580}" dt="2023-09-20T00:58:58.083" v="1116" actId="20577"/>
          <ac:spMkLst>
            <pc:docMk/>
            <pc:sldMk cId="1240171864" sldId="284"/>
            <ac:spMk id="42" creationId="{DE48C759-5797-CEE2-94BF-B93480D6C328}"/>
          </ac:spMkLst>
        </pc:spChg>
        <pc:grpChg chg="mod">
          <ac:chgData name="Baez, Diana Nicole" userId="4596d9c5-ae58-4615-ab3d-01c6f003df1e" providerId="ADAL" clId="{AF6AF119-52C1-4910-BB8E-43EFF3794580}" dt="2023-09-16T22:02:34.724" v="286" actId="1035"/>
          <ac:grpSpMkLst>
            <pc:docMk/>
            <pc:sldMk cId="1240171864" sldId="284"/>
            <ac:grpSpMk id="9" creationId="{3891034F-ADD4-91FD-C9BC-0991FB81C994}"/>
          </ac:grpSpMkLst>
        </pc:grpChg>
        <pc:grpChg chg="mod">
          <ac:chgData name="Baez, Diana Nicole" userId="4596d9c5-ae58-4615-ab3d-01c6f003df1e" providerId="ADAL" clId="{AF6AF119-52C1-4910-BB8E-43EFF3794580}" dt="2023-09-16T22:02:30.526" v="279" actId="1035"/>
          <ac:grpSpMkLst>
            <pc:docMk/>
            <pc:sldMk cId="1240171864" sldId="284"/>
            <ac:grpSpMk id="27" creationId="{ADB12E92-AAD7-6F7E-5B87-444629340002}"/>
          </ac:grpSpMkLst>
        </pc:grpChg>
        <pc:picChg chg="mod">
          <ac:chgData name="Baez, Diana Nicole" userId="4596d9c5-ae58-4615-ab3d-01c6f003df1e" providerId="ADAL" clId="{AF6AF119-52C1-4910-BB8E-43EFF3794580}" dt="2023-09-20T00:59:08.284" v="1124" actId="1038"/>
          <ac:picMkLst>
            <pc:docMk/>
            <pc:sldMk cId="1240171864" sldId="284"/>
            <ac:picMk id="3" creationId="{6C6D0F3A-0280-E388-8126-3B057995E741}"/>
          </ac:picMkLst>
        </pc:picChg>
        <pc:picChg chg="add mod">
          <ac:chgData name="Baez, Diana Nicole" userId="4596d9c5-ae58-4615-ab3d-01c6f003df1e" providerId="ADAL" clId="{AF6AF119-52C1-4910-BB8E-43EFF3794580}" dt="2023-09-16T22:00:14.090" v="26" actId="1036"/>
          <ac:picMkLst>
            <pc:docMk/>
            <pc:sldMk cId="1240171864" sldId="284"/>
            <ac:picMk id="11" creationId="{3CC69103-AD8D-E2C7-4D40-4EF2D2E10D79}"/>
          </ac:picMkLst>
        </pc:picChg>
        <pc:picChg chg="add mod">
          <ac:chgData name="Baez, Diana Nicole" userId="4596d9c5-ae58-4615-ab3d-01c6f003df1e" providerId="ADAL" clId="{AF6AF119-52C1-4910-BB8E-43EFF3794580}" dt="2023-09-16T22:07:15.356" v="296" actId="14100"/>
          <ac:picMkLst>
            <pc:docMk/>
            <pc:sldMk cId="1240171864" sldId="284"/>
            <ac:picMk id="35" creationId="{B1EFE4BC-9281-8402-DCC0-463E63D32622}"/>
          </ac:picMkLst>
        </pc:picChg>
        <pc:picChg chg="add mod">
          <ac:chgData name="Baez, Diana Nicole" userId="4596d9c5-ae58-4615-ab3d-01c6f003df1e" providerId="ADAL" clId="{AF6AF119-52C1-4910-BB8E-43EFF3794580}" dt="2023-09-16T22:11:52.607" v="301" actId="14100"/>
          <ac:picMkLst>
            <pc:docMk/>
            <pc:sldMk cId="1240171864" sldId="284"/>
            <ac:picMk id="41" creationId="{F1688DD5-64D9-6589-CD19-59B150DE21D0}"/>
          </ac:picMkLst>
        </pc:picChg>
      </pc:sldChg>
      <pc:sldChg chg="addSp delSp modSp new mod">
        <pc:chgData name="Baez, Diana Nicole" userId="4596d9c5-ae58-4615-ab3d-01c6f003df1e" providerId="ADAL" clId="{AF6AF119-52C1-4910-BB8E-43EFF3794580}" dt="2023-09-21T19:31:14.093" v="2978" actId="1076"/>
        <pc:sldMkLst>
          <pc:docMk/>
          <pc:sldMk cId="675563999" sldId="285"/>
        </pc:sldMkLst>
        <pc:spChg chg="add mod">
          <ac:chgData name="Baez, Diana Nicole" userId="4596d9c5-ae58-4615-ab3d-01c6f003df1e" providerId="ADAL" clId="{AF6AF119-52C1-4910-BB8E-43EFF3794580}" dt="2023-09-20T01:04:55.901" v="1149" actId="1076"/>
          <ac:spMkLst>
            <pc:docMk/>
            <pc:sldMk cId="675563999" sldId="285"/>
            <ac:spMk id="3" creationId="{D5559554-D03B-7C8F-6379-AB5BECC15092}"/>
          </ac:spMkLst>
        </pc:spChg>
        <pc:spChg chg="add mod">
          <ac:chgData name="Baez, Diana Nicole" userId="4596d9c5-ae58-4615-ab3d-01c6f003df1e" providerId="ADAL" clId="{AF6AF119-52C1-4910-BB8E-43EFF3794580}" dt="2023-09-21T19:31:01.429" v="2976" actId="1076"/>
          <ac:spMkLst>
            <pc:docMk/>
            <pc:sldMk cId="675563999" sldId="285"/>
            <ac:spMk id="4" creationId="{1F398D96-2045-AFB6-B8CF-9756C5DC18A4}"/>
          </ac:spMkLst>
        </pc:spChg>
        <pc:spChg chg="add del mod">
          <ac:chgData name="Baez, Diana Nicole" userId="4596d9c5-ae58-4615-ab3d-01c6f003df1e" providerId="ADAL" clId="{AF6AF119-52C1-4910-BB8E-43EFF3794580}" dt="2023-09-20T01:05:15.683" v="1152" actId="478"/>
          <ac:spMkLst>
            <pc:docMk/>
            <pc:sldMk cId="675563999" sldId="285"/>
            <ac:spMk id="5" creationId="{A9E81F8F-3570-2763-ED2A-DF4C67CAB018}"/>
          </ac:spMkLst>
        </pc:spChg>
        <pc:spChg chg="add mod">
          <ac:chgData name="Baez, Diana Nicole" userId="4596d9c5-ae58-4615-ab3d-01c6f003df1e" providerId="ADAL" clId="{AF6AF119-52C1-4910-BB8E-43EFF3794580}" dt="2023-09-20T01:05:48.014" v="1165" actId="313"/>
          <ac:spMkLst>
            <pc:docMk/>
            <pc:sldMk cId="675563999" sldId="285"/>
            <ac:spMk id="6" creationId="{5099023C-A354-57F8-6A80-8B749F7AC9AC}"/>
          </ac:spMkLst>
        </pc:spChg>
        <pc:spChg chg="add mod">
          <ac:chgData name="Baez, Diana Nicole" userId="4596d9c5-ae58-4615-ab3d-01c6f003df1e" providerId="ADAL" clId="{AF6AF119-52C1-4910-BB8E-43EFF3794580}" dt="2023-09-20T01:10:08.159" v="1387" actId="14100"/>
          <ac:spMkLst>
            <pc:docMk/>
            <pc:sldMk cId="675563999" sldId="285"/>
            <ac:spMk id="7" creationId="{001C5C88-0DF3-91D1-8541-F5A75FB33DD9}"/>
          </ac:spMkLst>
        </pc:spChg>
        <pc:spChg chg="add mod">
          <ac:chgData name="Baez, Diana Nicole" userId="4596d9c5-ae58-4615-ab3d-01c6f003df1e" providerId="ADAL" clId="{AF6AF119-52C1-4910-BB8E-43EFF3794580}" dt="2023-09-20T01:07:37.859" v="1358" actId="1076"/>
          <ac:spMkLst>
            <pc:docMk/>
            <pc:sldMk cId="675563999" sldId="285"/>
            <ac:spMk id="8" creationId="{472881E7-9D9B-7C60-CD13-58FF47501534}"/>
          </ac:spMkLst>
        </pc:spChg>
        <pc:spChg chg="mod">
          <ac:chgData name="Baez, Diana Nicole" userId="4596d9c5-ae58-4615-ab3d-01c6f003df1e" providerId="ADAL" clId="{AF6AF119-52C1-4910-BB8E-43EFF3794580}" dt="2023-09-20T01:07:47.807" v="1359"/>
          <ac:spMkLst>
            <pc:docMk/>
            <pc:sldMk cId="675563999" sldId="285"/>
            <ac:spMk id="10" creationId="{0FDFCFDD-0152-AF8E-046A-2C5B98410A5A}"/>
          </ac:spMkLst>
        </pc:spChg>
        <pc:spChg chg="mod">
          <ac:chgData name="Baez, Diana Nicole" userId="4596d9c5-ae58-4615-ab3d-01c6f003df1e" providerId="ADAL" clId="{AF6AF119-52C1-4910-BB8E-43EFF3794580}" dt="2023-09-20T01:07:47.807" v="1359"/>
          <ac:spMkLst>
            <pc:docMk/>
            <pc:sldMk cId="675563999" sldId="285"/>
            <ac:spMk id="13" creationId="{03B8D14F-5052-6E52-116C-3084B39BEBCE}"/>
          </ac:spMkLst>
        </pc:spChg>
        <pc:spChg chg="del mod topLvl">
          <ac:chgData name="Baez, Diana Nicole" userId="4596d9c5-ae58-4615-ab3d-01c6f003df1e" providerId="ADAL" clId="{AF6AF119-52C1-4910-BB8E-43EFF3794580}" dt="2023-09-20T01:08:09.402" v="1365" actId="478"/>
          <ac:spMkLst>
            <pc:docMk/>
            <pc:sldMk cId="675563999" sldId="285"/>
            <ac:spMk id="15" creationId="{BFC01C48-1B7C-F6BD-51DF-BADE348BBEB2}"/>
          </ac:spMkLst>
        </pc:spChg>
        <pc:spChg chg="mod">
          <ac:chgData name="Baez, Diana Nicole" userId="4596d9c5-ae58-4615-ab3d-01c6f003df1e" providerId="ADAL" clId="{AF6AF119-52C1-4910-BB8E-43EFF3794580}" dt="2023-09-20T01:08:13.400" v="1367" actId="20577"/>
          <ac:spMkLst>
            <pc:docMk/>
            <pc:sldMk cId="675563999" sldId="285"/>
            <ac:spMk id="18" creationId="{3C4931C7-B4E7-1D12-57A6-06BD156C0655}"/>
          </ac:spMkLst>
        </pc:spChg>
        <pc:grpChg chg="add del mod">
          <ac:chgData name="Baez, Diana Nicole" userId="4596d9c5-ae58-4615-ab3d-01c6f003df1e" providerId="ADAL" clId="{AF6AF119-52C1-4910-BB8E-43EFF3794580}" dt="2023-09-20T01:07:55.615" v="1361" actId="478"/>
          <ac:grpSpMkLst>
            <pc:docMk/>
            <pc:sldMk cId="675563999" sldId="285"/>
            <ac:grpSpMk id="9" creationId="{6BEF3072-AE62-1F38-452E-1014938B44B5}"/>
          </ac:grpSpMkLst>
        </pc:grpChg>
        <pc:grpChg chg="mod">
          <ac:chgData name="Baez, Diana Nicole" userId="4596d9c5-ae58-4615-ab3d-01c6f003df1e" providerId="ADAL" clId="{AF6AF119-52C1-4910-BB8E-43EFF3794580}" dt="2023-09-20T01:07:47.807" v="1359"/>
          <ac:grpSpMkLst>
            <pc:docMk/>
            <pc:sldMk cId="675563999" sldId="285"/>
            <ac:grpSpMk id="11" creationId="{679E9C31-CAC9-F2AE-CA43-5798F45646B5}"/>
          </ac:grpSpMkLst>
        </pc:grpChg>
        <pc:grpChg chg="add del mod">
          <ac:chgData name="Baez, Diana Nicole" userId="4596d9c5-ae58-4615-ab3d-01c6f003df1e" providerId="ADAL" clId="{AF6AF119-52C1-4910-BB8E-43EFF3794580}" dt="2023-09-20T01:08:05.992" v="1364" actId="165"/>
          <ac:grpSpMkLst>
            <pc:docMk/>
            <pc:sldMk cId="675563999" sldId="285"/>
            <ac:grpSpMk id="14" creationId="{C3C48FEC-67C5-F771-0439-374D25E487CE}"/>
          </ac:grpSpMkLst>
        </pc:grpChg>
        <pc:grpChg chg="mod topLvl">
          <ac:chgData name="Baez, Diana Nicole" userId="4596d9c5-ae58-4615-ab3d-01c6f003df1e" providerId="ADAL" clId="{AF6AF119-52C1-4910-BB8E-43EFF3794580}" dt="2023-09-20T01:09:01.288" v="1373" actId="1076"/>
          <ac:grpSpMkLst>
            <pc:docMk/>
            <pc:sldMk cId="675563999" sldId="285"/>
            <ac:grpSpMk id="16" creationId="{8A077DC0-B5DB-0973-F5AA-507CF0E05780}"/>
          </ac:grpSpMkLst>
        </pc:grpChg>
        <pc:picChg chg="add mod">
          <ac:chgData name="Baez, Diana Nicole" userId="4596d9c5-ae58-4615-ab3d-01c6f003df1e" providerId="ADAL" clId="{AF6AF119-52C1-4910-BB8E-43EFF3794580}" dt="2023-09-21T19:31:14.093" v="2978" actId="1076"/>
          <ac:picMkLst>
            <pc:docMk/>
            <pc:sldMk cId="675563999" sldId="285"/>
            <ac:picMk id="2" creationId="{567E9555-6BB4-A7AD-7DA7-7A190621B268}"/>
          </ac:picMkLst>
        </pc:picChg>
        <pc:picChg chg="add del mod">
          <ac:chgData name="Baez, Diana Nicole" userId="4596d9c5-ae58-4615-ab3d-01c6f003df1e" providerId="ADAL" clId="{AF6AF119-52C1-4910-BB8E-43EFF3794580}" dt="2023-09-20T01:05:09.246" v="1150" actId="478"/>
          <ac:picMkLst>
            <pc:docMk/>
            <pc:sldMk cId="675563999" sldId="285"/>
            <ac:picMk id="2" creationId="{9CA04C52-174C-F690-5391-57DCCE75BFE8}"/>
          </ac:picMkLst>
        </pc:picChg>
        <pc:picChg chg="add del mod">
          <ac:chgData name="Baez, Diana Nicole" userId="4596d9c5-ae58-4615-ab3d-01c6f003df1e" providerId="ADAL" clId="{AF6AF119-52C1-4910-BB8E-43EFF3794580}" dt="2023-09-20T01:05:15.683" v="1152" actId="478"/>
          <ac:picMkLst>
            <pc:docMk/>
            <pc:sldMk cId="675563999" sldId="285"/>
            <ac:picMk id="4" creationId="{E344B657-D492-9CD1-A45B-4333B4A8D2C8}"/>
          </ac:picMkLst>
        </pc:picChg>
        <pc:picChg chg="mod">
          <ac:chgData name="Baez, Diana Nicole" userId="4596d9c5-ae58-4615-ab3d-01c6f003df1e" providerId="ADAL" clId="{AF6AF119-52C1-4910-BB8E-43EFF3794580}" dt="2023-09-20T01:07:47.807" v="1359"/>
          <ac:picMkLst>
            <pc:docMk/>
            <pc:sldMk cId="675563999" sldId="285"/>
            <ac:picMk id="12" creationId="{F577CF66-B511-F9DE-4D66-931BCA906064}"/>
          </ac:picMkLst>
        </pc:picChg>
        <pc:picChg chg="mod">
          <ac:chgData name="Baez, Diana Nicole" userId="4596d9c5-ae58-4615-ab3d-01c6f003df1e" providerId="ADAL" clId="{AF6AF119-52C1-4910-BB8E-43EFF3794580}" dt="2023-09-20T01:08:23.183" v="1369" actId="1076"/>
          <ac:picMkLst>
            <pc:docMk/>
            <pc:sldMk cId="675563999" sldId="285"/>
            <ac:picMk id="17" creationId="{A4B504D0-8B6C-645B-D4A1-0D1562947FC7}"/>
          </ac:picMkLst>
        </pc:picChg>
        <pc:picChg chg="add mod">
          <ac:chgData name="Baez, Diana Nicole" userId="4596d9c5-ae58-4615-ab3d-01c6f003df1e" providerId="ADAL" clId="{AF6AF119-52C1-4910-BB8E-43EFF3794580}" dt="2023-09-21T19:30:03.788" v="2973" actId="1076"/>
          <ac:picMkLst>
            <pc:docMk/>
            <pc:sldMk cId="675563999" sldId="285"/>
            <ac:picMk id="19" creationId="{F749FC1A-4230-09E5-598F-D5FB6709E147}"/>
          </ac:picMkLst>
        </pc:picChg>
      </pc:sldChg>
      <pc:sldChg chg="addSp delSp modSp add del mod">
        <pc:chgData name="Baez, Diana Nicole" userId="4596d9c5-ae58-4615-ab3d-01c6f003df1e" providerId="ADAL" clId="{AF6AF119-52C1-4910-BB8E-43EFF3794580}" dt="2023-09-21T19:20:22.942" v="2601" actId="47"/>
        <pc:sldMkLst>
          <pc:docMk/>
          <pc:sldMk cId="618211124" sldId="286"/>
        </pc:sldMkLst>
        <pc:spChg chg="del">
          <ac:chgData name="Baez, Diana Nicole" userId="4596d9c5-ae58-4615-ab3d-01c6f003df1e" providerId="ADAL" clId="{AF6AF119-52C1-4910-BB8E-43EFF3794580}" dt="2023-09-20T01:27:19.271" v="1897" actId="478"/>
          <ac:spMkLst>
            <pc:docMk/>
            <pc:sldMk cId="618211124" sldId="286"/>
            <ac:spMk id="2" creationId="{1D197471-5789-8B14-42FF-525E86174D64}"/>
          </ac:spMkLst>
        </pc:spChg>
        <pc:spChg chg="del">
          <ac:chgData name="Baez, Diana Nicole" userId="4596d9c5-ae58-4615-ab3d-01c6f003df1e" providerId="ADAL" clId="{AF6AF119-52C1-4910-BB8E-43EFF3794580}" dt="2023-09-20T01:27:19.271" v="1897" actId="478"/>
          <ac:spMkLst>
            <pc:docMk/>
            <pc:sldMk cId="618211124" sldId="286"/>
            <ac:spMk id="3" creationId="{49BA128A-2952-AA76-670A-93200638E970}"/>
          </ac:spMkLst>
        </pc:spChg>
        <pc:spChg chg="del">
          <ac:chgData name="Baez, Diana Nicole" userId="4596d9c5-ae58-4615-ab3d-01c6f003df1e" providerId="ADAL" clId="{AF6AF119-52C1-4910-BB8E-43EFF3794580}" dt="2023-09-20T01:27:19.271" v="1897" actId="478"/>
          <ac:spMkLst>
            <pc:docMk/>
            <pc:sldMk cId="618211124" sldId="286"/>
            <ac:spMk id="4" creationId="{3F281F87-E3E7-FECC-ED01-8CD3828F7F37}"/>
          </ac:spMkLst>
        </pc:spChg>
        <pc:spChg chg="del">
          <ac:chgData name="Baez, Diana Nicole" userId="4596d9c5-ae58-4615-ab3d-01c6f003df1e" providerId="ADAL" clId="{AF6AF119-52C1-4910-BB8E-43EFF3794580}" dt="2023-09-20T01:35:47.927" v="2326" actId="478"/>
          <ac:spMkLst>
            <pc:docMk/>
            <pc:sldMk cId="618211124" sldId="286"/>
            <ac:spMk id="8" creationId="{52B8F3AB-33D0-F6FF-7DFA-A26BEB62F959}"/>
          </ac:spMkLst>
        </pc:spChg>
        <pc:spChg chg="del">
          <ac:chgData name="Baez, Diana Nicole" userId="4596d9c5-ae58-4615-ab3d-01c6f003df1e" providerId="ADAL" clId="{AF6AF119-52C1-4910-BB8E-43EFF3794580}" dt="2023-09-20T01:27:19.271" v="1897" actId="478"/>
          <ac:spMkLst>
            <pc:docMk/>
            <pc:sldMk cId="618211124" sldId="286"/>
            <ac:spMk id="9" creationId="{BB625533-7652-E92E-36D0-FDD78DA15055}"/>
          </ac:spMkLst>
        </pc:spChg>
        <pc:spChg chg="del">
          <ac:chgData name="Baez, Diana Nicole" userId="4596d9c5-ae58-4615-ab3d-01c6f003df1e" providerId="ADAL" clId="{AF6AF119-52C1-4910-BB8E-43EFF3794580}" dt="2023-09-20T01:27:19.271" v="1897" actId="478"/>
          <ac:spMkLst>
            <pc:docMk/>
            <pc:sldMk cId="618211124" sldId="286"/>
            <ac:spMk id="10" creationId="{1DC99971-B959-12E2-6A58-AB4E68B8E78E}"/>
          </ac:spMkLst>
        </pc:spChg>
        <pc:spChg chg="add del mod">
          <ac:chgData name="Baez, Diana Nicole" userId="4596d9c5-ae58-4615-ab3d-01c6f003df1e" providerId="ADAL" clId="{AF6AF119-52C1-4910-BB8E-43EFF3794580}" dt="2023-09-20T01:27:38.814" v="1915" actId="478"/>
          <ac:spMkLst>
            <pc:docMk/>
            <pc:sldMk cId="618211124" sldId="286"/>
            <ac:spMk id="11" creationId="{C40469C2-49F7-3274-8C95-6A93007C7941}"/>
          </ac:spMkLst>
        </pc:spChg>
        <pc:spChg chg="del">
          <ac:chgData name="Baez, Diana Nicole" userId="4596d9c5-ae58-4615-ab3d-01c6f003df1e" providerId="ADAL" clId="{AF6AF119-52C1-4910-BB8E-43EFF3794580}" dt="2023-09-20T01:27:19.271" v="1897" actId="478"/>
          <ac:spMkLst>
            <pc:docMk/>
            <pc:sldMk cId="618211124" sldId="286"/>
            <ac:spMk id="12" creationId="{91B9DD48-5622-FC32-05CE-E3ACE73D89BC}"/>
          </ac:spMkLst>
        </pc:spChg>
        <pc:spChg chg="add del mod">
          <ac:chgData name="Baez, Diana Nicole" userId="4596d9c5-ae58-4615-ab3d-01c6f003df1e" providerId="ADAL" clId="{AF6AF119-52C1-4910-BB8E-43EFF3794580}" dt="2023-09-20T01:27:46.994" v="1916" actId="478"/>
          <ac:spMkLst>
            <pc:docMk/>
            <pc:sldMk cId="618211124" sldId="286"/>
            <ac:spMk id="13" creationId="{86B998CA-96B6-AD46-52D4-BFC71DCBC9A3}"/>
          </ac:spMkLst>
        </pc:spChg>
        <pc:spChg chg="del">
          <ac:chgData name="Baez, Diana Nicole" userId="4596d9c5-ae58-4615-ab3d-01c6f003df1e" providerId="ADAL" clId="{AF6AF119-52C1-4910-BB8E-43EFF3794580}" dt="2023-09-20T01:27:19.271" v="1897" actId="478"/>
          <ac:spMkLst>
            <pc:docMk/>
            <pc:sldMk cId="618211124" sldId="286"/>
            <ac:spMk id="15" creationId="{E35000BF-8A82-4DB3-5BC5-673EE5AF2029}"/>
          </ac:spMkLst>
        </pc:spChg>
        <pc:spChg chg="add del mod">
          <ac:chgData name="Baez, Diana Nicole" userId="4596d9c5-ae58-4615-ab3d-01c6f003df1e" providerId="ADAL" clId="{AF6AF119-52C1-4910-BB8E-43EFF3794580}" dt="2023-09-20T01:28:51.420" v="1925" actId="20577"/>
          <ac:spMkLst>
            <pc:docMk/>
            <pc:sldMk cId="618211124" sldId="286"/>
            <ac:spMk id="16" creationId="{FF605852-4B35-B10F-5B71-C371E7A6A078}"/>
          </ac:spMkLst>
        </pc:spChg>
        <pc:spChg chg="add mod">
          <ac:chgData name="Baez, Diana Nicole" userId="4596d9c5-ae58-4615-ab3d-01c6f003df1e" providerId="ADAL" clId="{AF6AF119-52C1-4910-BB8E-43EFF3794580}" dt="2023-09-20T01:35:14.174" v="2325" actId="1076"/>
          <ac:spMkLst>
            <pc:docMk/>
            <pc:sldMk cId="618211124" sldId="286"/>
            <ac:spMk id="17" creationId="{B7DFA820-AF37-DBFD-870D-5361B35BE997}"/>
          </ac:spMkLst>
        </pc:spChg>
        <pc:spChg chg="del">
          <ac:chgData name="Baez, Diana Nicole" userId="4596d9c5-ae58-4615-ab3d-01c6f003df1e" providerId="ADAL" clId="{AF6AF119-52C1-4910-BB8E-43EFF3794580}" dt="2023-09-20T01:27:19.271" v="1897" actId="478"/>
          <ac:spMkLst>
            <pc:docMk/>
            <pc:sldMk cId="618211124" sldId="286"/>
            <ac:spMk id="18" creationId="{A7095ED7-76CE-46CA-D5EA-48CFEE53CAA4}"/>
          </ac:spMkLst>
        </pc:spChg>
        <pc:spChg chg="del">
          <ac:chgData name="Baez, Diana Nicole" userId="4596d9c5-ae58-4615-ab3d-01c6f003df1e" providerId="ADAL" clId="{AF6AF119-52C1-4910-BB8E-43EFF3794580}" dt="2023-09-20T01:27:19.271" v="1897" actId="478"/>
          <ac:spMkLst>
            <pc:docMk/>
            <pc:sldMk cId="618211124" sldId="286"/>
            <ac:spMk id="21" creationId="{B8C0A594-E970-3C27-FCB8-B507A2C2D58D}"/>
          </ac:spMkLst>
        </pc:spChg>
        <pc:spChg chg="del">
          <ac:chgData name="Baez, Diana Nicole" userId="4596d9c5-ae58-4615-ab3d-01c6f003df1e" providerId="ADAL" clId="{AF6AF119-52C1-4910-BB8E-43EFF3794580}" dt="2023-09-20T01:27:19.271" v="1897" actId="478"/>
          <ac:spMkLst>
            <pc:docMk/>
            <pc:sldMk cId="618211124" sldId="286"/>
            <ac:spMk id="22" creationId="{5788AD67-9520-C183-85F3-5C7496148B35}"/>
          </ac:spMkLst>
        </pc:spChg>
        <pc:spChg chg="del">
          <ac:chgData name="Baez, Diana Nicole" userId="4596d9c5-ae58-4615-ab3d-01c6f003df1e" providerId="ADAL" clId="{AF6AF119-52C1-4910-BB8E-43EFF3794580}" dt="2023-09-20T01:27:19.271" v="1897" actId="478"/>
          <ac:spMkLst>
            <pc:docMk/>
            <pc:sldMk cId="618211124" sldId="286"/>
            <ac:spMk id="23" creationId="{95F3E3C7-41D2-18CC-74EB-76CBE985A803}"/>
          </ac:spMkLst>
        </pc:spChg>
        <pc:spChg chg="del">
          <ac:chgData name="Baez, Diana Nicole" userId="4596d9c5-ae58-4615-ab3d-01c6f003df1e" providerId="ADAL" clId="{AF6AF119-52C1-4910-BB8E-43EFF3794580}" dt="2023-09-20T01:27:19.271" v="1897" actId="478"/>
          <ac:spMkLst>
            <pc:docMk/>
            <pc:sldMk cId="618211124" sldId="286"/>
            <ac:spMk id="24" creationId="{CE0D9724-1F9D-162A-5C75-D36F0DE23656}"/>
          </ac:spMkLst>
        </pc:spChg>
        <pc:spChg chg="del">
          <ac:chgData name="Baez, Diana Nicole" userId="4596d9c5-ae58-4615-ab3d-01c6f003df1e" providerId="ADAL" clId="{AF6AF119-52C1-4910-BB8E-43EFF3794580}" dt="2023-09-20T01:27:19.271" v="1897" actId="478"/>
          <ac:spMkLst>
            <pc:docMk/>
            <pc:sldMk cId="618211124" sldId="286"/>
            <ac:spMk id="26" creationId="{2DE09F54-4167-5AA8-3952-2EE23AB4AEA7}"/>
          </ac:spMkLst>
        </pc:spChg>
        <pc:spChg chg="del">
          <ac:chgData name="Baez, Diana Nicole" userId="4596d9c5-ae58-4615-ab3d-01c6f003df1e" providerId="ADAL" clId="{AF6AF119-52C1-4910-BB8E-43EFF3794580}" dt="2023-09-20T01:27:19.271" v="1897" actId="478"/>
          <ac:spMkLst>
            <pc:docMk/>
            <pc:sldMk cId="618211124" sldId="286"/>
            <ac:spMk id="27" creationId="{FD8079E8-2EC4-61B0-CBB3-1B5B840CA357}"/>
          </ac:spMkLst>
        </pc:spChg>
        <pc:spChg chg="del">
          <ac:chgData name="Baez, Diana Nicole" userId="4596d9c5-ae58-4615-ab3d-01c6f003df1e" providerId="ADAL" clId="{AF6AF119-52C1-4910-BB8E-43EFF3794580}" dt="2023-09-20T01:27:19.271" v="1897" actId="478"/>
          <ac:spMkLst>
            <pc:docMk/>
            <pc:sldMk cId="618211124" sldId="286"/>
            <ac:spMk id="29" creationId="{ED07326A-D93A-13EE-4B70-98586DEC200F}"/>
          </ac:spMkLst>
        </pc:spChg>
        <pc:spChg chg="del">
          <ac:chgData name="Baez, Diana Nicole" userId="4596d9c5-ae58-4615-ab3d-01c6f003df1e" providerId="ADAL" clId="{AF6AF119-52C1-4910-BB8E-43EFF3794580}" dt="2023-09-20T01:27:19.271" v="1897" actId="478"/>
          <ac:spMkLst>
            <pc:docMk/>
            <pc:sldMk cId="618211124" sldId="286"/>
            <ac:spMk id="30" creationId="{F4B0B0EF-165D-26E9-44C2-E1BDA2F9F946}"/>
          </ac:spMkLst>
        </pc:spChg>
        <pc:spChg chg="del">
          <ac:chgData name="Baez, Diana Nicole" userId="4596d9c5-ae58-4615-ab3d-01c6f003df1e" providerId="ADAL" clId="{AF6AF119-52C1-4910-BB8E-43EFF3794580}" dt="2023-09-20T01:27:19.271" v="1897" actId="478"/>
          <ac:spMkLst>
            <pc:docMk/>
            <pc:sldMk cId="618211124" sldId="286"/>
            <ac:spMk id="32" creationId="{8D0CE2FB-37D7-AFD1-3AD9-C71B58CBA556}"/>
          </ac:spMkLst>
        </pc:spChg>
        <pc:spChg chg="del">
          <ac:chgData name="Baez, Diana Nicole" userId="4596d9c5-ae58-4615-ab3d-01c6f003df1e" providerId="ADAL" clId="{AF6AF119-52C1-4910-BB8E-43EFF3794580}" dt="2023-09-20T01:27:19.271" v="1897" actId="478"/>
          <ac:spMkLst>
            <pc:docMk/>
            <pc:sldMk cId="618211124" sldId="286"/>
            <ac:spMk id="33" creationId="{484820AB-975F-CACC-F69C-2DED6CDDEB7F}"/>
          </ac:spMkLst>
        </pc:spChg>
        <pc:spChg chg="del">
          <ac:chgData name="Baez, Diana Nicole" userId="4596d9c5-ae58-4615-ab3d-01c6f003df1e" providerId="ADAL" clId="{AF6AF119-52C1-4910-BB8E-43EFF3794580}" dt="2023-09-20T01:27:19.271" v="1897" actId="478"/>
          <ac:spMkLst>
            <pc:docMk/>
            <pc:sldMk cId="618211124" sldId="286"/>
            <ac:spMk id="35" creationId="{D669F303-A0DE-F35F-5066-7F3D9B00D854}"/>
          </ac:spMkLst>
        </pc:spChg>
        <pc:spChg chg="del">
          <ac:chgData name="Baez, Diana Nicole" userId="4596d9c5-ae58-4615-ab3d-01c6f003df1e" providerId="ADAL" clId="{AF6AF119-52C1-4910-BB8E-43EFF3794580}" dt="2023-09-20T01:27:19.271" v="1897" actId="478"/>
          <ac:spMkLst>
            <pc:docMk/>
            <pc:sldMk cId="618211124" sldId="286"/>
            <ac:spMk id="36" creationId="{219D73E1-BEBB-E515-D808-04328EA19477}"/>
          </ac:spMkLst>
        </pc:spChg>
        <pc:spChg chg="del">
          <ac:chgData name="Baez, Diana Nicole" userId="4596d9c5-ae58-4615-ab3d-01c6f003df1e" providerId="ADAL" clId="{AF6AF119-52C1-4910-BB8E-43EFF3794580}" dt="2023-09-20T01:27:19.271" v="1897" actId="478"/>
          <ac:spMkLst>
            <pc:docMk/>
            <pc:sldMk cId="618211124" sldId="286"/>
            <ac:spMk id="38" creationId="{32E35827-D3D2-4D67-4D4C-920F0FCA2F76}"/>
          </ac:spMkLst>
        </pc:spChg>
        <pc:spChg chg="del">
          <ac:chgData name="Baez, Diana Nicole" userId="4596d9c5-ae58-4615-ab3d-01c6f003df1e" providerId="ADAL" clId="{AF6AF119-52C1-4910-BB8E-43EFF3794580}" dt="2023-09-20T01:27:19.271" v="1897" actId="478"/>
          <ac:spMkLst>
            <pc:docMk/>
            <pc:sldMk cId="618211124" sldId="286"/>
            <ac:spMk id="39" creationId="{18CDA2D4-5E2C-AF0E-7F27-C9159467139F}"/>
          </ac:spMkLst>
        </pc:spChg>
        <pc:spChg chg="del">
          <ac:chgData name="Baez, Diana Nicole" userId="4596d9c5-ae58-4615-ab3d-01c6f003df1e" providerId="ADAL" clId="{AF6AF119-52C1-4910-BB8E-43EFF3794580}" dt="2023-09-20T01:27:19.271" v="1897" actId="478"/>
          <ac:spMkLst>
            <pc:docMk/>
            <pc:sldMk cId="618211124" sldId="286"/>
            <ac:spMk id="41" creationId="{C842FCD5-8213-DB10-1BA2-CDD3C12F0400}"/>
          </ac:spMkLst>
        </pc:spChg>
        <pc:spChg chg="del">
          <ac:chgData name="Baez, Diana Nicole" userId="4596d9c5-ae58-4615-ab3d-01c6f003df1e" providerId="ADAL" clId="{AF6AF119-52C1-4910-BB8E-43EFF3794580}" dt="2023-09-20T01:27:19.271" v="1897" actId="478"/>
          <ac:spMkLst>
            <pc:docMk/>
            <pc:sldMk cId="618211124" sldId="286"/>
            <ac:spMk id="42" creationId="{BA4DA738-8C6A-7EED-B4B1-1894305AEB13}"/>
          </ac:spMkLst>
        </pc:spChg>
        <pc:spChg chg="del">
          <ac:chgData name="Baez, Diana Nicole" userId="4596d9c5-ae58-4615-ab3d-01c6f003df1e" providerId="ADAL" clId="{AF6AF119-52C1-4910-BB8E-43EFF3794580}" dt="2023-09-20T01:27:19.271" v="1897" actId="478"/>
          <ac:spMkLst>
            <pc:docMk/>
            <pc:sldMk cId="618211124" sldId="286"/>
            <ac:spMk id="44" creationId="{5685CAB5-CA8A-933F-38BA-8B2401156AC8}"/>
          </ac:spMkLst>
        </pc:spChg>
        <pc:spChg chg="del">
          <ac:chgData name="Baez, Diana Nicole" userId="4596d9c5-ae58-4615-ab3d-01c6f003df1e" providerId="ADAL" clId="{AF6AF119-52C1-4910-BB8E-43EFF3794580}" dt="2023-09-20T01:27:19.271" v="1897" actId="478"/>
          <ac:spMkLst>
            <pc:docMk/>
            <pc:sldMk cId="618211124" sldId="286"/>
            <ac:spMk id="45" creationId="{CAEF9DC7-4CC3-310F-39DD-19530E777ACC}"/>
          </ac:spMkLst>
        </pc:spChg>
        <pc:graphicFrameChg chg="add mod modGraphic">
          <ac:chgData name="Baez, Diana Nicole" userId="4596d9c5-ae58-4615-ab3d-01c6f003df1e" providerId="ADAL" clId="{AF6AF119-52C1-4910-BB8E-43EFF3794580}" dt="2023-09-20T01:35:09.624" v="2324" actId="313"/>
          <ac:graphicFrameMkLst>
            <pc:docMk/>
            <pc:sldMk cId="618211124" sldId="286"/>
            <ac:graphicFrameMk id="14" creationId="{38266417-A06B-60C4-BE03-055C809F16AD}"/>
          </ac:graphicFrameMkLst>
        </pc:graphicFrameChg>
        <pc:picChg chg="mod">
          <ac:chgData name="Baez, Diana Nicole" userId="4596d9c5-ae58-4615-ab3d-01c6f003df1e" providerId="ADAL" clId="{AF6AF119-52C1-4910-BB8E-43EFF3794580}" dt="2023-09-20T01:31:56.314" v="2116" actId="1035"/>
          <ac:picMkLst>
            <pc:docMk/>
            <pc:sldMk cId="618211124" sldId="286"/>
            <ac:picMk id="5" creationId="{C7AA13EC-0769-D32F-A09F-73C808E303AE}"/>
          </ac:picMkLst>
        </pc:picChg>
        <pc:picChg chg="mod ord">
          <ac:chgData name="Baez, Diana Nicole" userId="4596d9c5-ae58-4615-ab3d-01c6f003df1e" providerId="ADAL" clId="{AF6AF119-52C1-4910-BB8E-43EFF3794580}" dt="2023-09-20T01:31:00.291" v="1947" actId="166"/>
          <ac:picMkLst>
            <pc:docMk/>
            <pc:sldMk cId="618211124" sldId="286"/>
            <ac:picMk id="7" creationId="{8D4C5781-0A15-3A71-CA6E-C0C6E6BA4F14}"/>
          </ac:picMkLst>
        </pc:picChg>
      </pc:sldChg>
      <pc:sldChg chg="modSp mod">
        <pc:chgData name="Baez, Diana Nicole" userId="4596d9c5-ae58-4615-ab3d-01c6f003df1e" providerId="ADAL" clId="{AF6AF119-52C1-4910-BB8E-43EFF3794580}" dt="2023-09-21T19:16:35.927" v="2332" actId="1036"/>
        <pc:sldMkLst>
          <pc:docMk/>
          <pc:sldMk cId="1833060532" sldId="288"/>
        </pc:sldMkLst>
        <pc:spChg chg="mod">
          <ac:chgData name="Baez, Diana Nicole" userId="4596d9c5-ae58-4615-ab3d-01c6f003df1e" providerId="ADAL" clId="{AF6AF119-52C1-4910-BB8E-43EFF3794580}" dt="2023-09-21T19:16:35.927" v="2332" actId="1036"/>
          <ac:spMkLst>
            <pc:docMk/>
            <pc:sldMk cId="1833060532" sldId="288"/>
            <ac:spMk id="9" creationId="{A8B67C91-DEAF-8885-A96C-DF716B58A301}"/>
          </ac:spMkLst>
        </pc:spChg>
      </pc:sldChg>
    </pc:docChg>
  </pc:docChgLst>
  <pc:docChgLst>
    <pc:chgData name="Baez, Diana Nicole" userId="S::diana_baez@baxter.com::4596d9c5-ae58-4615-ab3d-01c6f003df1e" providerId="AD" clId="Web-{B2DF6F86-D1DF-8C04-E5B8-27E64A544E2D}"/>
    <pc:docChg chg="modSld">
      <pc:chgData name="Baez, Diana Nicole" userId="S::diana_baez@baxter.com::4596d9c5-ae58-4615-ab3d-01c6f003df1e" providerId="AD" clId="Web-{B2DF6F86-D1DF-8C04-E5B8-27E64A544E2D}" dt="2023-09-21T19:15:59.718" v="1" actId="20577"/>
      <pc:docMkLst>
        <pc:docMk/>
      </pc:docMkLst>
      <pc:sldChg chg="modSp">
        <pc:chgData name="Baez, Diana Nicole" userId="S::diana_baez@baxter.com::4596d9c5-ae58-4615-ab3d-01c6f003df1e" providerId="AD" clId="Web-{B2DF6F86-D1DF-8C04-E5B8-27E64A544E2D}" dt="2023-09-21T19:15:59.718" v="1" actId="20577"/>
        <pc:sldMkLst>
          <pc:docMk/>
          <pc:sldMk cId="1833060532" sldId="288"/>
        </pc:sldMkLst>
        <pc:spChg chg="mod">
          <ac:chgData name="Baez, Diana Nicole" userId="S::diana_baez@baxter.com::4596d9c5-ae58-4615-ab3d-01c6f003df1e" providerId="AD" clId="Web-{B2DF6F86-D1DF-8C04-E5B8-27E64A544E2D}" dt="2023-09-21T19:15:59.718" v="1" actId="20577"/>
          <ac:spMkLst>
            <pc:docMk/>
            <pc:sldMk cId="1833060532" sldId="288"/>
            <ac:spMk id="11" creationId="{E7082ABA-89D9-0093-28FE-7D5032CA7025}"/>
          </ac:spMkLst>
        </pc:spChg>
      </pc:sldChg>
    </pc:docChg>
  </pc:docChgLst>
  <pc:docChgLst>
    <pc:chgData name="Baez, Diana Nicole" userId="S::diana_baez@baxter.com::4596d9c5-ae58-4615-ab3d-01c6f003df1e" providerId="AD" clId="Web-{DB6E6A13-272F-6E4E-9252-8CE66785989D}"/>
    <pc:docChg chg="modSld">
      <pc:chgData name="Baez, Diana Nicole" userId="S::diana_baez@baxter.com::4596d9c5-ae58-4615-ab3d-01c6f003df1e" providerId="AD" clId="Web-{DB6E6A13-272F-6E4E-9252-8CE66785989D}" dt="2023-09-19T01:25:20.452" v="9" actId="20577"/>
      <pc:docMkLst>
        <pc:docMk/>
      </pc:docMkLst>
      <pc:sldChg chg="modSp">
        <pc:chgData name="Baez, Diana Nicole" userId="S::diana_baez@baxter.com::4596d9c5-ae58-4615-ab3d-01c6f003df1e" providerId="AD" clId="Web-{DB6E6A13-272F-6E4E-9252-8CE66785989D}" dt="2023-09-19T01:25:20.452" v="9" actId="20577"/>
        <pc:sldMkLst>
          <pc:docMk/>
          <pc:sldMk cId="3925983812" sldId="263"/>
        </pc:sldMkLst>
        <pc:spChg chg="mod">
          <ac:chgData name="Baez, Diana Nicole" userId="S::diana_baez@baxter.com::4596d9c5-ae58-4615-ab3d-01c6f003df1e" providerId="AD" clId="Web-{DB6E6A13-272F-6E4E-9252-8CE66785989D}" dt="2023-09-19T01:25:17.420" v="7" actId="20577"/>
          <ac:spMkLst>
            <pc:docMk/>
            <pc:sldMk cId="3925983812" sldId="263"/>
            <ac:spMk id="7" creationId="{DCA8D104-B75B-93B0-21AD-DAD1E0A8B72C}"/>
          </ac:spMkLst>
        </pc:spChg>
        <pc:spChg chg="mod">
          <ac:chgData name="Baez, Diana Nicole" userId="S::diana_baez@baxter.com::4596d9c5-ae58-4615-ab3d-01c6f003df1e" providerId="AD" clId="Web-{DB6E6A13-272F-6E4E-9252-8CE66785989D}" dt="2023-09-19T01:25:20.452" v="9" actId="20577"/>
          <ac:spMkLst>
            <pc:docMk/>
            <pc:sldMk cId="3925983812" sldId="263"/>
            <ac:spMk id="12" creationId="{40A9D136-3DDF-6F43-E0B9-1C048C812306}"/>
          </ac:spMkLst>
        </pc:spChg>
        <pc:spChg chg="mod">
          <ac:chgData name="Baez, Diana Nicole" userId="S::diana_baez@baxter.com::4596d9c5-ae58-4615-ab3d-01c6f003df1e" providerId="AD" clId="Web-{DB6E6A13-272F-6E4E-9252-8CE66785989D}" dt="2023-09-19T01:25:11.232" v="1" actId="20577"/>
          <ac:spMkLst>
            <pc:docMk/>
            <pc:sldMk cId="3925983812" sldId="263"/>
            <ac:spMk id="14" creationId="{08BAAF5E-5873-9C3A-296A-DFA9B5ED4A2F}"/>
          </ac:spMkLst>
        </pc:spChg>
        <pc:spChg chg="mod">
          <ac:chgData name="Baez, Diana Nicole" userId="S::diana_baez@baxter.com::4596d9c5-ae58-4615-ab3d-01c6f003df1e" providerId="AD" clId="Web-{DB6E6A13-272F-6E4E-9252-8CE66785989D}" dt="2023-09-19T01:25:14.295" v="3" actId="20577"/>
          <ac:spMkLst>
            <pc:docMk/>
            <pc:sldMk cId="3925983812" sldId="263"/>
            <ac:spMk id="16" creationId="{558971EF-15FA-3564-B041-52EA7FF909F5}"/>
          </ac:spMkLst>
        </pc:spChg>
      </pc:sldChg>
    </pc:docChg>
  </pc:docChgLst>
  <pc:docChgLst>
    <pc:chgData name="Durán, Elena" userId="S::elena_duran@baxter.com::39f88a00-2ee2-4dad-b7a1-d42a56b07144" providerId="AD" clId="Web-{A1A035D3-8D09-C581-AB0F-67CDFF64B8C8}"/>
    <pc:docChg chg="modSld">
      <pc:chgData name="Durán, Elena" userId="S::elena_duran@baxter.com::39f88a00-2ee2-4dad-b7a1-d42a56b07144" providerId="AD" clId="Web-{A1A035D3-8D09-C581-AB0F-67CDFF64B8C8}" dt="2023-09-25T14:55:57.108" v="1" actId="20577"/>
      <pc:docMkLst>
        <pc:docMk/>
      </pc:docMkLst>
      <pc:sldChg chg="modSp">
        <pc:chgData name="Durán, Elena" userId="S::elena_duran@baxter.com::39f88a00-2ee2-4dad-b7a1-d42a56b07144" providerId="AD" clId="Web-{A1A035D3-8D09-C581-AB0F-67CDFF64B8C8}" dt="2023-09-25T14:55:57.108" v="1" actId="20577"/>
        <pc:sldMkLst>
          <pc:docMk/>
          <pc:sldMk cId="675563999" sldId="285"/>
        </pc:sldMkLst>
        <pc:spChg chg="mod">
          <ac:chgData name="Durán, Elena" userId="S::elena_duran@baxter.com::39f88a00-2ee2-4dad-b7a1-d42a56b07144" providerId="AD" clId="Web-{A1A035D3-8D09-C581-AB0F-67CDFF64B8C8}" dt="2023-09-25T14:55:57.108" v="1" actId="20577"/>
          <ac:spMkLst>
            <pc:docMk/>
            <pc:sldMk cId="675563999" sldId="285"/>
            <ac:spMk id="4" creationId="{1F398D96-2045-AFB6-B8CF-9756C5DC18A4}"/>
          </ac:spMkLst>
        </pc:spChg>
      </pc:sldChg>
    </pc:docChg>
  </pc:docChgLst>
  <pc:docChgLst>
    <pc:chgData name="Pascual, Francia" userId="S::francia_pascual@baxter.com::21291611-58ce-46a5-ac91-d2cc4a83fa9e" providerId="AD" clId="Web-{4BB8BEFE-FEBA-2A95-BA7E-8533A3F3B744}"/>
    <pc:docChg chg="modSld">
      <pc:chgData name="Pascual, Francia" userId="S::francia_pascual@baxter.com::21291611-58ce-46a5-ac91-d2cc4a83fa9e" providerId="AD" clId="Web-{4BB8BEFE-FEBA-2A95-BA7E-8533A3F3B744}" dt="2023-09-15T17:05:44.580" v="3" actId="1076"/>
      <pc:docMkLst>
        <pc:docMk/>
      </pc:docMkLst>
      <pc:sldChg chg="delSp modSp">
        <pc:chgData name="Pascual, Francia" userId="S::francia_pascual@baxter.com::21291611-58ce-46a5-ac91-d2cc4a83fa9e" providerId="AD" clId="Web-{4BB8BEFE-FEBA-2A95-BA7E-8533A3F3B744}" dt="2023-09-15T17:05:44.580" v="3" actId="1076"/>
        <pc:sldMkLst>
          <pc:docMk/>
          <pc:sldMk cId="932626297" sldId="281"/>
        </pc:sldMkLst>
        <pc:spChg chg="del mod">
          <ac:chgData name="Pascual, Francia" userId="S::francia_pascual@baxter.com::21291611-58ce-46a5-ac91-d2cc4a83fa9e" providerId="AD" clId="Web-{4BB8BEFE-FEBA-2A95-BA7E-8533A3F3B744}" dt="2023-09-15T17:05:35.908" v="2"/>
          <ac:spMkLst>
            <pc:docMk/>
            <pc:sldMk cId="932626297" sldId="281"/>
            <ac:spMk id="15" creationId="{3BCFED34-6DF5-F705-415B-7A47C53E65F9}"/>
          </ac:spMkLst>
        </pc:spChg>
        <pc:spChg chg="mod">
          <ac:chgData name="Pascual, Francia" userId="S::francia_pascual@baxter.com::21291611-58ce-46a5-ac91-d2cc4a83fa9e" providerId="AD" clId="Web-{4BB8BEFE-FEBA-2A95-BA7E-8533A3F3B744}" dt="2023-09-15T17:05:44.580" v="3" actId="1076"/>
          <ac:spMkLst>
            <pc:docMk/>
            <pc:sldMk cId="932626297" sldId="281"/>
            <ac:spMk id="38" creationId="{8C97C6A6-A432-2F88-2A9C-465A700DDF87}"/>
          </ac:spMkLst>
        </pc:spChg>
      </pc:sldChg>
    </pc:docChg>
  </pc:docChgLst>
  <pc:docChgLst>
    <pc:chgData name="Torres, Michelle" userId="S::michelle_torres@baxter.com::cfe00234-be9a-4186-b064-f48f9b482094" providerId="AD" clId="Web-{00CEAA41-82C4-5B2C-0251-5412F4DF0DF3}"/>
    <pc:docChg chg="modSld">
      <pc:chgData name="Torres, Michelle" userId="S::michelle_torres@baxter.com::cfe00234-be9a-4186-b064-f48f9b482094" providerId="AD" clId="Web-{00CEAA41-82C4-5B2C-0251-5412F4DF0DF3}" dt="2023-09-14T15:35:22.946" v="3" actId="14100"/>
      <pc:docMkLst>
        <pc:docMk/>
      </pc:docMkLst>
      <pc:sldChg chg="modSp">
        <pc:chgData name="Torres, Michelle" userId="S::michelle_torres@baxter.com::cfe00234-be9a-4186-b064-f48f9b482094" providerId="AD" clId="Web-{00CEAA41-82C4-5B2C-0251-5412F4DF0DF3}" dt="2023-09-14T15:35:22.946" v="3" actId="14100"/>
        <pc:sldMkLst>
          <pc:docMk/>
          <pc:sldMk cId="4025794301" sldId="264"/>
        </pc:sldMkLst>
        <pc:spChg chg="mod">
          <ac:chgData name="Torres, Michelle" userId="S::michelle_torres@baxter.com::cfe00234-be9a-4186-b064-f48f9b482094" providerId="AD" clId="Web-{00CEAA41-82C4-5B2C-0251-5412F4DF0DF3}" dt="2023-09-14T15:35:22.946" v="3" actId="14100"/>
          <ac:spMkLst>
            <pc:docMk/>
            <pc:sldMk cId="4025794301" sldId="264"/>
            <ac:spMk id="7" creationId="{B0CA9A73-EB3E-5236-0260-106F62B5ED67}"/>
          </ac:spMkLst>
        </pc:spChg>
      </pc:sldChg>
    </pc:docChg>
  </pc:docChgLst>
  <pc:docChgLst>
    <pc:chgData name="Pascual, Francia" userId="S::francia_pascual@baxter.com::21291611-58ce-46a5-ac91-d2cc4a83fa9e" providerId="AD" clId="Web-{80C6FFF7-CE41-F773-1036-3DB47548D6C5}"/>
    <pc:docChg chg="modSld">
      <pc:chgData name="Pascual, Francia" userId="S::francia_pascual@baxter.com::21291611-58ce-46a5-ac91-d2cc4a83fa9e" providerId="AD" clId="Web-{80C6FFF7-CE41-F773-1036-3DB47548D6C5}" dt="2023-09-12T13:18:19.588" v="10" actId="14100"/>
      <pc:docMkLst>
        <pc:docMk/>
      </pc:docMkLst>
      <pc:sldChg chg="addSp delSp modSp">
        <pc:chgData name="Pascual, Francia" userId="S::francia_pascual@baxter.com::21291611-58ce-46a5-ac91-d2cc4a83fa9e" providerId="AD" clId="Web-{80C6FFF7-CE41-F773-1036-3DB47548D6C5}" dt="2023-09-12T13:18:19.588" v="10" actId="14100"/>
        <pc:sldMkLst>
          <pc:docMk/>
          <pc:sldMk cId="932626297" sldId="281"/>
        </pc:sldMkLst>
        <pc:spChg chg="topLvl">
          <ac:chgData name="Pascual, Francia" userId="S::francia_pascual@baxter.com::21291611-58ce-46a5-ac91-d2cc4a83fa9e" providerId="AD" clId="Web-{80C6FFF7-CE41-F773-1036-3DB47548D6C5}" dt="2023-09-12T13:18:14.416" v="9"/>
          <ac:spMkLst>
            <pc:docMk/>
            <pc:sldMk cId="932626297" sldId="281"/>
            <ac:spMk id="50" creationId="{F959E10C-E553-FF84-7272-50301EE41B5D}"/>
          </ac:spMkLst>
        </pc:spChg>
        <pc:grpChg chg="add del">
          <ac:chgData name="Pascual, Francia" userId="S::francia_pascual@baxter.com::21291611-58ce-46a5-ac91-d2cc4a83fa9e" providerId="AD" clId="Web-{80C6FFF7-CE41-F773-1036-3DB47548D6C5}" dt="2023-09-12T13:18:14.416" v="9"/>
          <ac:grpSpMkLst>
            <pc:docMk/>
            <pc:sldMk cId="932626297" sldId="281"/>
            <ac:grpSpMk id="49" creationId="{B0836322-1BC5-AE33-96DB-C54D12641792}"/>
          </ac:grpSpMkLst>
        </pc:grpChg>
        <pc:picChg chg="add del mod">
          <ac:chgData name="Pascual, Francia" userId="S::francia_pascual@baxter.com::21291611-58ce-46a5-ac91-d2cc4a83fa9e" providerId="AD" clId="Web-{80C6FFF7-CE41-F773-1036-3DB47548D6C5}" dt="2023-09-12T13:18:01.259" v="4"/>
          <ac:picMkLst>
            <pc:docMk/>
            <pc:sldMk cId="932626297" sldId="281"/>
            <ac:picMk id="9" creationId="{90921C85-1574-DE48-94C7-40BD4BDFE3AF}"/>
          </ac:picMkLst>
        </pc:picChg>
        <pc:picChg chg="add mod">
          <ac:chgData name="Pascual, Francia" userId="S::francia_pascual@baxter.com::21291611-58ce-46a5-ac91-d2cc4a83fa9e" providerId="AD" clId="Web-{80C6FFF7-CE41-F773-1036-3DB47548D6C5}" dt="2023-09-12T13:18:19.588" v="10" actId="14100"/>
          <ac:picMkLst>
            <pc:docMk/>
            <pc:sldMk cId="932626297" sldId="281"/>
            <ac:picMk id="10" creationId="{A10F26C9-8A27-7927-CADB-2114EB8C9363}"/>
          </ac:picMkLst>
        </pc:picChg>
        <pc:picChg chg="del mod topLvl">
          <ac:chgData name="Pascual, Francia" userId="S::francia_pascual@baxter.com::21291611-58ce-46a5-ac91-d2cc4a83fa9e" providerId="AD" clId="Web-{80C6FFF7-CE41-F773-1036-3DB47548D6C5}" dt="2023-09-12T13:18:14.416" v="9"/>
          <ac:picMkLst>
            <pc:docMk/>
            <pc:sldMk cId="932626297" sldId="281"/>
            <ac:picMk id="51" creationId="{0D105373-60F6-21F1-2207-44A862FC63A6}"/>
          </ac:picMkLst>
        </pc:picChg>
      </pc:sldChg>
    </pc:docChg>
  </pc:docChgLst>
  <pc:docChgLst>
    <pc:chgData name="Geraldino, Scarlette Alicia" userId="S::scarlette_alicia_geraldino@baxter.com::f55d1171-74eb-48a1-8ca6-697fefa48c9a" providerId="AD" clId="Web-{4ED1BAEF-CCBB-AB00-1023-7227C2BA8AB8}"/>
    <pc:docChg chg="modSld">
      <pc:chgData name="Geraldino, Scarlette Alicia" userId="S::scarlette_alicia_geraldino@baxter.com::f55d1171-74eb-48a1-8ca6-697fefa48c9a" providerId="AD" clId="Web-{4ED1BAEF-CCBB-AB00-1023-7227C2BA8AB8}" dt="2023-09-05T19:24:57.113" v="20"/>
      <pc:docMkLst>
        <pc:docMk/>
      </pc:docMkLst>
      <pc:sldChg chg="addSp delSp modSp">
        <pc:chgData name="Geraldino, Scarlette Alicia" userId="S::scarlette_alicia_geraldino@baxter.com::f55d1171-74eb-48a1-8ca6-697fefa48c9a" providerId="AD" clId="Web-{4ED1BAEF-CCBB-AB00-1023-7227C2BA8AB8}" dt="2023-09-05T19:24:57.113" v="20"/>
        <pc:sldMkLst>
          <pc:docMk/>
          <pc:sldMk cId="3792820349" sldId="269"/>
        </pc:sldMkLst>
        <pc:spChg chg="del">
          <ac:chgData name="Geraldino, Scarlette Alicia" userId="S::scarlette_alicia_geraldino@baxter.com::f55d1171-74eb-48a1-8ca6-697fefa48c9a" providerId="AD" clId="Web-{4ED1BAEF-CCBB-AB00-1023-7227C2BA8AB8}" dt="2023-09-05T19:22:27.562" v="0"/>
          <ac:spMkLst>
            <pc:docMk/>
            <pc:sldMk cId="3792820349" sldId="269"/>
            <ac:spMk id="3" creationId="{10DD0360-AF40-5B1B-4492-DD4E37173E60}"/>
          </ac:spMkLst>
        </pc:spChg>
        <pc:spChg chg="mod">
          <ac:chgData name="Geraldino, Scarlette Alicia" userId="S::scarlette_alicia_geraldino@baxter.com::f55d1171-74eb-48a1-8ca6-697fefa48c9a" providerId="AD" clId="Web-{4ED1BAEF-CCBB-AB00-1023-7227C2BA8AB8}" dt="2023-09-05T19:24:21.409" v="17" actId="1076"/>
          <ac:spMkLst>
            <pc:docMk/>
            <pc:sldMk cId="3792820349" sldId="269"/>
            <ac:spMk id="26" creationId="{45B4949E-DAFB-2B69-E787-426238D9ABA7}"/>
          </ac:spMkLst>
        </pc:spChg>
        <pc:picChg chg="add del">
          <ac:chgData name="Geraldino, Scarlette Alicia" userId="S::scarlette_alicia_geraldino@baxter.com::f55d1171-74eb-48a1-8ca6-697fefa48c9a" providerId="AD" clId="Web-{4ED1BAEF-CCBB-AB00-1023-7227C2BA8AB8}" dt="2023-09-05T19:24:57.113" v="20"/>
          <ac:picMkLst>
            <pc:docMk/>
            <pc:sldMk cId="3792820349" sldId="269"/>
            <ac:picMk id="2" creationId="{FA316DC7-FE8D-D629-CEFB-337ADAA4C4D9}"/>
          </ac:picMkLst>
        </pc:picChg>
        <pc:cxnChg chg="mod">
          <ac:chgData name="Geraldino, Scarlette Alicia" userId="S::scarlette_alicia_geraldino@baxter.com::f55d1171-74eb-48a1-8ca6-697fefa48c9a" providerId="AD" clId="Web-{4ED1BAEF-CCBB-AB00-1023-7227C2BA8AB8}" dt="2023-09-05T19:24:28.550" v="18" actId="1076"/>
          <ac:cxnSpMkLst>
            <pc:docMk/>
            <pc:sldMk cId="3792820349" sldId="269"/>
            <ac:cxnSpMk id="30" creationId="{F05A4AE8-135E-BE0C-48BF-D108B9B229C4}"/>
          </ac:cxnSpMkLst>
        </pc:cxnChg>
      </pc:sldChg>
    </pc:docChg>
  </pc:docChgLst>
  <pc:docChgLst>
    <pc:chgData name="Figuereo, Emilsy Pamela" userId="S::emilsy_pamela_figuereo@baxter.com::6f2b77d8-b472-45c3-984c-e5520214ab72" providerId="AD" clId="Web-{FCC4AF82-E0FD-405D-1EA9-1C07B99897B8}"/>
    <pc:docChg chg="modSld">
      <pc:chgData name="Figuereo, Emilsy Pamela" userId="S::emilsy_pamela_figuereo@baxter.com::6f2b77d8-b472-45c3-984c-e5520214ab72" providerId="AD" clId="Web-{FCC4AF82-E0FD-405D-1EA9-1C07B99897B8}" dt="2023-09-04T14:48:49.847" v="381" actId="20577"/>
      <pc:docMkLst>
        <pc:docMk/>
      </pc:docMkLst>
      <pc:sldChg chg="addSp modSp">
        <pc:chgData name="Figuereo, Emilsy Pamela" userId="S::emilsy_pamela_figuereo@baxter.com::6f2b77d8-b472-45c3-984c-e5520214ab72" providerId="AD" clId="Web-{FCC4AF82-E0FD-405D-1EA9-1C07B99897B8}" dt="2023-09-04T14:48:49.847" v="381" actId="20577"/>
        <pc:sldMkLst>
          <pc:docMk/>
          <pc:sldMk cId="823135353" sldId="260"/>
        </pc:sldMkLst>
        <pc:spChg chg="mod">
          <ac:chgData name="Figuereo, Emilsy Pamela" userId="S::emilsy_pamela_figuereo@baxter.com::6f2b77d8-b472-45c3-984c-e5520214ab72" providerId="AD" clId="Web-{FCC4AF82-E0FD-405D-1EA9-1C07B99897B8}" dt="2023-09-04T14:44:03.716" v="50" actId="20577"/>
          <ac:spMkLst>
            <pc:docMk/>
            <pc:sldMk cId="823135353" sldId="260"/>
            <ac:spMk id="8" creationId="{39CFDF66-33AE-07D6-26FC-3B2B1CC7CB95}"/>
          </ac:spMkLst>
        </pc:spChg>
        <pc:spChg chg="mod">
          <ac:chgData name="Figuereo, Emilsy Pamela" userId="S::emilsy_pamela_figuereo@baxter.com::6f2b77d8-b472-45c3-984c-e5520214ab72" providerId="AD" clId="Web-{FCC4AF82-E0FD-405D-1EA9-1C07B99897B8}" dt="2023-09-04T14:48:49.847" v="381" actId="20577"/>
          <ac:spMkLst>
            <pc:docMk/>
            <pc:sldMk cId="823135353" sldId="260"/>
            <ac:spMk id="9" creationId="{D50917C4-904B-CD8E-E9F2-5C9071B8C4D5}"/>
          </ac:spMkLst>
        </pc:spChg>
        <pc:spChg chg="mod">
          <ac:chgData name="Figuereo, Emilsy Pamela" userId="S::emilsy_pamela_figuereo@baxter.com::6f2b77d8-b472-45c3-984c-e5520214ab72" providerId="AD" clId="Web-{FCC4AF82-E0FD-405D-1EA9-1C07B99897B8}" dt="2023-09-04T14:44:16.294" v="60" actId="20577"/>
          <ac:spMkLst>
            <pc:docMk/>
            <pc:sldMk cId="823135353" sldId="260"/>
            <ac:spMk id="10" creationId="{3BF55FED-9E01-385B-14CB-913DA8FCC7C2}"/>
          </ac:spMkLst>
        </pc:spChg>
        <pc:picChg chg="add mod">
          <ac:chgData name="Figuereo, Emilsy Pamela" userId="S::emilsy_pamela_figuereo@baxter.com::6f2b77d8-b472-45c3-984c-e5520214ab72" providerId="AD" clId="Web-{FCC4AF82-E0FD-405D-1EA9-1C07B99897B8}" dt="2023-09-04T14:43:32.637" v="2" actId="1076"/>
          <ac:picMkLst>
            <pc:docMk/>
            <pc:sldMk cId="823135353" sldId="260"/>
            <ac:picMk id="5" creationId="{5142EB95-2FC5-5301-F943-4D6654D8CEB2}"/>
          </ac:picMkLst>
        </pc:picChg>
        <pc:picChg chg="mod">
          <ac:chgData name="Figuereo, Emilsy Pamela" userId="S::emilsy_pamela_figuereo@baxter.com::6f2b77d8-b472-45c3-984c-e5520214ab72" providerId="AD" clId="Web-{FCC4AF82-E0FD-405D-1EA9-1C07B99897B8}" dt="2023-09-04T14:47:25.642" v="329" actId="1076"/>
          <ac:picMkLst>
            <pc:docMk/>
            <pc:sldMk cId="823135353" sldId="260"/>
            <ac:picMk id="13" creationId="{837D5D08-F8A0-E777-A9F0-507D9F2D8B94}"/>
          </ac:picMkLst>
        </pc:picChg>
        <pc:picChg chg="mod">
          <ac:chgData name="Figuereo, Emilsy Pamela" userId="S::emilsy_pamela_figuereo@baxter.com::6f2b77d8-b472-45c3-984c-e5520214ab72" providerId="AD" clId="Web-{FCC4AF82-E0FD-405D-1EA9-1C07B99897B8}" dt="2023-09-04T14:47:29.298" v="330" actId="1076"/>
          <ac:picMkLst>
            <pc:docMk/>
            <pc:sldMk cId="823135353" sldId="260"/>
            <ac:picMk id="15" creationId="{14C14951-87F6-AC42-35D1-BF1BFBF811B5}"/>
          </ac:picMkLst>
        </pc:picChg>
      </pc:sldChg>
    </pc:docChg>
  </pc:docChgLst>
  <pc:docChgLst>
    <pc:chgData name="Calderon, Leidy Laura" userId="S::leidy_calderon@baxter.com::9fb14c32-c8f9-4f13-aa9c-82876dc43385" providerId="AD" clId="Web-{9C1D53F6-77F5-7C4F-0CED-54A9217EF661}"/>
    <pc:docChg chg="modSld">
      <pc:chgData name="Calderon, Leidy Laura" userId="S::leidy_calderon@baxter.com::9fb14c32-c8f9-4f13-aa9c-82876dc43385" providerId="AD" clId="Web-{9C1D53F6-77F5-7C4F-0CED-54A9217EF661}" dt="2023-09-06T15:45:06.538" v="5" actId="1076"/>
      <pc:docMkLst>
        <pc:docMk/>
      </pc:docMkLst>
      <pc:sldChg chg="modSp">
        <pc:chgData name="Calderon, Leidy Laura" userId="S::leidy_calderon@baxter.com::9fb14c32-c8f9-4f13-aa9c-82876dc43385" providerId="AD" clId="Web-{9C1D53F6-77F5-7C4F-0CED-54A9217EF661}" dt="2023-09-06T15:45:06.538" v="5" actId="1076"/>
        <pc:sldMkLst>
          <pc:docMk/>
          <pc:sldMk cId="2484254580" sldId="256"/>
        </pc:sldMkLst>
        <pc:grpChg chg="mod">
          <ac:chgData name="Calderon, Leidy Laura" userId="S::leidy_calderon@baxter.com::9fb14c32-c8f9-4f13-aa9c-82876dc43385" providerId="AD" clId="Web-{9C1D53F6-77F5-7C4F-0CED-54A9217EF661}" dt="2023-09-06T15:44:58.365" v="1" actId="1076"/>
          <ac:grpSpMkLst>
            <pc:docMk/>
            <pc:sldMk cId="2484254580" sldId="256"/>
            <ac:grpSpMk id="13" creationId="{1B6522D8-7C63-273C-D3AA-96FA114D8CB9}"/>
          </ac:grpSpMkLst>
        </pc:grpChg>
        <pc:picChg chg="mod">
          <ac:chgData name="Calderon, Leidy Laura" userId="S::leidy_calderon@baxter.com::9fb14c32-c8f9-4f13-aa9c-82876dc43385" providerId="AD" clId="Web-{9C1D53F6-77F5-7C4F-0CED-54A9217EF661}" dt="2023-09-06T15:45:02.913" v="3" actId="1076"/>
          <ac:picMkLst>
            <pc:docMk/>
            <pc:sldMk cId="2484254580" sldId="256"/>
            <ac:picMk id="4" creationId="{35C32DE0-EB4F-5F63-144D-A16210FAB842}"/>
          </ac:picMkLst>
        </pc:picChg>
        <pc:picChg chg="mod">
          <ac:chgData name="Calderon, Leidy Laura" userId="S::leidy_calderon@baxter.com::9fb14c32-c8f9-4f13-aa9c-82876dc43385" providerId="AD" clId="Web-{9C1D53F6-77F5-7C4F-0CED-54A9217EF661}" dt="2023-09-06T15:44:56.209" v="0" actId="1076"/>
          <ac:picMkLst>
            <pc:docMk/>
            <pc:sldMk cId="2484254580" sldId="256"/>
            <ac:picMk id="5" creationId="{1422A5EC-4D5D-6CBB-B95D-B6104A285C0D}"/>
          </ac:picMkLst>
        </pc:picChg>
        <pc:picChg chg="mod">
          <ac:chgData name="Calderon, Leidy Laura" userId="S::leidy_calderon@baxter.com::9fb14c32-c8f9-4f13-aa9c-82876dc43385" providerId="AD" clId="Web-{9C1D53F6-77F5-7C4F-0CED-54A9217EF661}" dt="2023-09-06T15:45:06.538" v="5" actId="1076"/>
          <ac:picMkLst>
            <pc:docMk/>
            <pc:sldMk cId="2484254580" sldId="256"/>
            <ac:picMk id="11" creationId="{190A2785-4A4A-A02E-048B-F9D48FD9395A}"/>
          </ac:picMkLst>
        </pc:picChg>
        <pc:picChg chg="mod">
          <ac:chgData name="Calderon, Leidy Laura" userId="S::leidy_calderon@baxter.com::9fb14c32-c8f9-4f13-aa9c-82876dc43385" providerId="AD" clId="Web-{9C1D53F6-77F5-7C4F-0CED-54A9217EF661}" dt="2023-09-06T15:45:00.553" v="2" actId="1076"/>
          <ac:picMkLst>
            <pc:docMk/>
            <pc:sldMk cId="2484254580" sldId="256"/>
            <ac:picMk id="16" creationId="{7ACB1573-B68B-2374-F9C7-2B324F03EDE5}"/>
          </ac:picMkLst>
        </pc:picChg>
        <pc:picChg chg="mod">
          <ac:chgData name="Calderon, Leidy Laura" userId="S::leidy_calderon@baxter.com::9fb14c32-c8f9-4f13-aa9c-82876dc43385" providerId="AD" clId="Web-{9C1D53F6-77F5-7C4F-0CED-54A9217EF661}" dt="2023-09-06T15:45:05.006" v="4" actId="1076"/>
          <ac:picMkLst>
            <pc:docMk/>
            <pc:sldMk cId="2484254580" sldId="256"/>
            <ac:picMk id="18" creationId="{5245E4F9-BD87-83F3-2A39-CCA85A1F2D51}"/>
          </ac:picMkLst>
        </pc:picChg>
      </pc:sldChg>
    </pc:docChg>
  </pc:docChgLst>
  <pc:docChgLst>
    <pc:chgData name="Toribio, Laura" userId="S::laura_toribio@baxter.com::b19b5fa3-f852-4713-ac94-590031802c99" providerId="AD" clId="Web-{97CFEBCD-817F-7955-4C9E-CEA38FC9C986}"/>
    <pc:docChg chg="modSld">
      <pc:chgData name="Toribio, Laura" userId="S::laura_toribio@baxter.com::b19b5fa3-f852-4713-ac94-590031802c99" providerId="AD" clId="Web-{97CFEBCD-817F-7955-4C9E-CEA38FC9C986}" dt="2023-09-20T13:51:41.011" v="166" actId="14100"/>
      <pc:docMkLst>
        <pc:docMk/>
      </pc:docMkLst>
      <pc:sldChg chg="addSp delSp modSp">
        <pc:chgData name="Toribio, Laura" userId="S::laura_toribio@baxter.com::b19b5fa3-f852-4713-ac94-590031802c99" providerId="AD" clId="Web-{97CFEBCD-817F-7955-4C9E-CEA38FC9C986}" dt="2023-09-20T13:51:41.011" v="166" actId="14100"/>
        <pc:sldMkLst>
          <pc:docMk/>
          <pc:sldMk cId="80479036" sldId="259"/>
        </pc:sldMkLst>
        <pc:spChg chg="del">
          <ac:chgData name="Toribio, Laura" userId="S::laura_toribio@baxter.com::b19b5fa3-f852-4713-ac94-590031802c99" providerId="AD" clId="Web-{97CFEBCD-817F-7955-4C9E-CEA38FC9C986}" dt="2023-09-19T20:28:12.943" v="1"/>
          <ac:spMkLst>
            <pc:docMk/>
            <pc:sldMk cId="80479036" sldId="259"/>
            <ac:spMk id="2" creationId="{2E6B9F86-C058-26C0-65D2-BB070B6623EA}"/>
          </ac:spMkLst>
        </pc:spChg>
        <pc:spChg chg="del">
          <ac:chgData name="Toribio, Laura" userId="S::laura_toribio@baxter.com::b19b5fa3-f852-4713-ac94-590031802c99" providerId="AD" clId="Web-{97CFEBCD-817F-7955-4C9E-CEA38FC9C986}" dt="2023-09-19T20:28:15.428" v="2"/>
          <ac:spMkLst>
            <pc:docMk/>
            <pc:sldMk cId="80479036" sldId="259"/>
            <ac:spMk id="4" creationId="{F5B47FE8-35FF-AEA9-0A83-72D2F259F5F0}"/>
          </ac:spMkLst>
        </pc:spChg>
        <pc:spChg chg="mod">
          <ac:chgData name="Toribio, Laura" userId="S::laura_toribio@baxter.com::b19b5fa3-f852-4713-ac94-590031802c99" providerId="AD" clId="Web-{97CFEBCD-817F-7955-4C9E-CEA38FC9C986}" dt="2023-09-20T13:49:05.303" v="139"/>
          <ac:spMkLst>
            <pc:docMk/>
            <pc:sldMk cId="80479036" sldId="259"/>
            <ac:spMk id="8" creationId="{9E49D7E4-082E-F9A2-A6AB-4E798DE9F063}"/>
          </ac:spMkLst>
        </pc:spChg>
        <pc:spChg chg="del">
          <ac:chgData name="Toribio, Laura" userId="S::laura_toribio@baxter.com::b19b5fa3-f852-4713-ac94-590031802c99" providerId="AD" clId="Web-{97CFEBCD-817F-7955-4C9E-CEA38FC9C986}" dt="2023-09-20T13:40:54.083" v="6"/>
          <ac:spMkLst>
            <pc:docMk/>
            <pc:sldMk cId="80479036" sldId="259"/>
            <ac:spMk id="9" creationId="{98714887-EA74-F255-66CE-BB3DA114EB5E}"/>
          </ac:spMkLst>
        </pc:spChg>
        <pc:spChg chg="add del mod">
          <ac:chgData name="Toribio, Laura" userId="S::laura_toribio@baxter.com::b19b5fa3-f852-4713-ac94-590031802c99" providerId="AD" clId="Web-{97CFEBCD-817F-7955-4C9E-CEA38FC9C986}" dt="2023-09-20T13:51:27.307" v="164" actId="20577"/>
          <ac:spMkLst>
            <pc:docMk/>
            <pc:sldMk cId="80479036" sldId="259"/>
            <ac:spMk id="10" creationId="{5E150820-65E3-2515-A329-9C17C2AE366E}"/>
          </ac:spMkLst>
        </pc:spChg>
        <pc:spChg chg="del">
          <ac:chgData name="Toribio, Laura" userId="S::laura_toribio@baxter.com::b19b5fa3-f852-4713-ac94-590031802c99" providerId="AD" clId="Web-{97CFEBCD-817F-7955-4C9E-CEA38FC9C986}" dt="2023-09-19T20:27:53.255" v="0"/>
          <ac:spMkLst>
            <pc:docMk/>
            <pc:sldMk cId="80479036" sldId="259"/>
            <ac:spMk id="11" creationId="{D4460027-4F3F-91E0-D1AB-AD157959985F}"/>
          </ac:spMkLst>
        </pc:spChg>
        <pc:spChg chg="del">
          <ac:chgData name="Toribio, Laura" userId="S::laura_toribio@baxter.com::b19b5fa3-f852-4713-ac94-590031802c99" providerId="AD" clId="Web-{97CFEBCD-817F-7955-4C9E-CEA38FC9C986}" dt="2023-09-19T20:28:17.584" v="3"/>
          <ac:spMkLst>
            <pc:docMk/>
            <pc:sldMk cId="80479036" sldId="259"/>
            <ac:spMk id="14" creationId="{320669D2-EC7C-4DCD-B4A8-54DA6FBD0A2C}"/>
          </ac:spMkLst>
        </pc:spChg>
        <pc:spChg chg="add mod">
          <ac:chgData name="Toribio, Laura" userId="S::laura_toribio@baxter.com::b19b5fa3-f852-4713-ac94-590031802c99" providerId="AD" clId="Web-{97CFEBCD-817F-7955-4C9E-CEA38FC9C986}" dt="2023-09-20T13:50:39.821" v="152" actId="14100"/>
          <ac:spMkLst>
            <pc:docMk/>
            <pc:sldMk cId="80479036" sldId="259"/>
            <ac:spMk id="16" creationId="{5802FD62-DD09-4368-A2C2-C20BE67CD370}"/>
          </ac:spMkLst>
        </pc:spChg>
        <pc:spChg chg="add mod">
          <ac:chgData name="Toribio, Laura" userId="S::laura_toribio@baxter.com::b19b5fa3-f852-4713-ac94-590031802c99" providerId="AD" clId="Web-{97CFEBCD-817F-7955-4C9E-CEA38FC9C986}" dt="2023-09-20T13:50:46.150" v="154" actId="14100"/>
          <ac:spMkLst>
            <pc:docMk/>
            <pc:sldMk cId="80479036" sldId="259"/>
            <ac:spMk id="18" creationId="{2981BE2F-58D9-549D-A189-58FEB51D0239}"/>
          </ac:spMkLst>
        </pc:spChg>
        <pc:spChg chg="add mod">
          <ac:chgData name="Toribio, Laura" userId="S::laura_toribio@baxter.com::b19b5fa3-f852-4713-ac94-590031802c99" providerId="AD" clId="Web-{97CFEBCD-817F-7955-4C9E-CEA38FC9C986}" dt="2023-09-20T13:51:15.041" v="163" actId="20577"/>
          <ac:spMkLst>
            <pc:docMk/>
            <pc:sldMk cId="80479036" sldId="259"/>
            <ac:spMk id="21" creationId="{AFAD6469-9F71-2613-0070-C37BFA9415D1}"/>
          </ac:spMkLst>
        </pc:spChg>
        <pc:spChg chg="add mod">
          <ac:chgData name="Toribio, Laura" userId="S::laura_toribio@baxter.com::b19b5fa3-f852-4713-ac94-590031802c99" providerId="AD" clId="Web-{97CFEBCD-817F-7955-4C9E-CEA38FC9C986}" dt="2023-09-20T13:51:41.011" v="166" actId="14100"/>
          <ac:spMkLst>
            <pc:docMk/>
            <pc:sldMk cId="80479036" sldId="259"/>
            <ac:spMk id="24" creationId="{42528274-1B59-5385-CF10-245C7A55D62B}"/>
          </ac:spMkLst>
        </pc:spChg>
        <pc:spChg chg="add mod">
          <ac:chgData name="Toribio, Laura" userId="S::laura_toribio@baxter.com::b19b5fa3-f852-4713-ac94-590031802c99" providerId="AD" clId="Web-{97CFEBCD-817F-7955-4C9E-CEA38FC9C986}" dt="2023-09-20T13:51:37.917" v="165" actId="14100"/>
          <ac:spMkLst>
            <pc:docMk/>
            <pc:sldMk cId="80479036" sldId="259"/>
            <ac:spMk id="25" creationId="{40727B2A-D1C8-5EF3-B945-3C35C37BCA47}"/>
          </ac:spMkLst>
        </pc:spChg>
        <pc:picChg chg="add mod">
          <ac:chgData name="Toribio, Laura" userId="S::laura_toribio@baxter.com::b19b5fa3-f852-4713-ac94-590031802c99" providerId="AD" clId="Web-{97CFEBCD-817F-7955-4C9E-CEA38FC9C986}" dt="2023-09-20T13:41:52.960" v="21" actId="1076"/>
          <ac:picMkLst>
            <pc:docMk/>
            <pc:sldMk cId="80479036" sldId="259"/>
            <ac:picMk id="2" creationId="{DFBCB777-B8B9-A3E8-79B7-070A6DC4D11F}"/>
          </ac:picMkLst>
        </pc:picChg>
        <pc:picChg chg="add mod">
          <ac:chgData name="Toribio, Laura" userId="S::laura_toribio@baxter.com::b19b5fa3-f852-4713-ac94-590031802c99" providerId="AD" clId="Web-{97CFEBCD-817F-7955-4C9E-CEA38FC9C986}" dt="2023-09-20T13:42:24.321" v="27" actId="14100"/>
          <ac:picMkLst>
            <pc:docMk/>
            <pc:sldMk cId="80479036" sldId="259"/>
            <ac:picMk id="4" creationId="{17ABE1CA-AB5A-225F-8EB7-04153C201E29}"/>
          </ac:picMkLst>
        </pc:picChg>
        <pc:picChg chg="add del mod">
          <ac:chgData name="Toribio, Laura" userId="S::laura_toribio@baxter.com::b19b5fa3-f852-4713-ac94-590031802c99" providerId="AD" clId="Web-{97CFEBCD-817F-7955-4C9E-CEA38FC9C986}" dt="2023-09-20T13:42:40.540" v="31"/>
          <ac:picMkLst>
            <pc:docMk/>
            <pc:sldMk cId="80479036" sldId="259"/>
            <ac:picMk id="11" creationId="{8C6D2902-6142-6C40-8002-E933E152EF8C}"/>
          </ac:picMkLst>
        </pc:picChg>
        <pc:picChg chg="del">
          <ac:chgData name="Toribio, Laura" userId="S::laura_toribio@baxter.com::b19b5fa3-f852-4713-ac94-590031802c99" providerId="AD" clId="Web-{97CFEBCD-817F-7955-4C9E-CEA38FC9C986}" dt="2023-09-19T20:28:19.631" v="4"/>
          <ac:picMkLst>
            <pc:docMk/>
            <pc:sldMk cId="80479036" sldId="259"/>
            <ac:picMk id="12" creationId="{3E87E605-33DE-E09F-15A8-167898C96721}"/>
          </ac:picMkLst>
        </pc:picChg>
        <pc:picChg chg="add mod">
          <ac:chgData name="Toribio, Laura" userId="S::laura_toribio@baxter.com::b19b5fa3-f852-4713-ac94-590031802c99" providerId="AD" clId="Web-{97CFEBCD-817F-7955-4C9E-CEA38FC9C986}" dt="2023-09-20T13:43:00.806" v="36" actId="14100"/>
          <ac:picMkLst>
            <pc:docMk/>
            <pc:sldMk cId="80479036" sldId="259"/>
            <ac:picMk id="12" creationId="{B62B5FA4-D12B-7DF6-0D32-4EEB2E7AB048}"/>
          </ac:picMkLst>
        </pc:picChg>
        <pc:picChg chg="add mod">
          <ac:chgData name="Toribio, Laura" userId="S::laura_toribio@baxter.com::b19b5fa3-f852-4713-ac94-590031802c99" providerId="AD" clId="Web-{97CFEBCD-817F-7955-4C9E-CEA38FC9C986}" dt="2023-09-20T13:44:12.324" v="60" actId="1076"/>
          <ac:picMkLst>
            <pc:docMk/>
            <pc:sldMk cId="80479036" sldId="259"/>
            <ac:picMk id="14" creationId="{92CB0EB5-3424-1398-59B9-D3E1A533F2F6}"/>
          </ac:picMkLst>
        </pc:picChg>
        <pc:picChg chg="add mod">
          <ac:chgData name="Toribio, Laura" userId="S::laura_toribio@baxter.com::b19b5fa3-f852-4713-ac94-590031802c99" providerId="AD" clId="Web-{97CFEBCD-817F-7955-4C9E-CEA38FC9C986}" dt="2023-09-20T13:44:15.152" v="61" actId="1076"/>
          <ac:picMkLst>
            <pc:docMk/>
            <pc:sldMk cId="80479036" sldId="259"/>
            <ac:picMk id="15" creationId="{0EB33E84-570F-1C90-D10E-6CE1EBFC076D}"/>
          </ac:picMkLst>
        </pc:picChg>
        <pc:picChg chg="add del mod">
          <ac:chgData name="Toribio, Laura" userId="S::laura_toribio@baxter.com::b19b5fa3-f852-4713-ac94-590031802c99" providerId="AD" clId="Web-{97CFEBCD-817F-7955-4C9E-CEA38FC9C986}" dt="2023-09-20T13:45:05.732" v="74"/>
          <ac:picMkLst>
            <pc:docMk/>
            <pc:sldMk cId="80479036" sldId="259"/>
            <ac:picMk id="17" creationId="{079DB2F4-F060-3DAD-41FE-017ABA24B3C7}"/>
          </ac:picMkLst>
        </pc:picChg>
        <pc:picChg chg="add del mod">
          <ac:chgData name="Toribio, Laura" userId="S::laura_toribio@baxter.com::b19b5fa3-f852-4713-ac94-590031802c99" providerId="AD" clId="Web-{97CFEBCD-817F-7955-4C9E-CEA38FC9C986}" dt="2023-09-20T13:48:28.942" v="122"/>
          <ac:picMkLst>
            <pc:docMk/>
            <pc:sldMk cId="80479036" sldId="259"/>
            <ac:picMk id="23" creationId="{044677CF-3693-1CAF-61AC-4E26D02F3FC0}"/>
          </ac:picMkLst>
        </pc:picChg>
        <pc:cxnChg chg="add mod">
          <ac:chgData name="Toribio, Laura" userId="S::laura_toribio@baxter.com::b19b5fa3-f852-4713-ac94-590031802c99" providerId="AD" clId="Web-{97CFEBCD-817F-7955-4C9E-CEA38FC9C986}" dt="2023-09-20T13:46:44.657" v="96"/>
          <ac:cxnSpMkLst>
            <pc:docMk/>
            <pc:sldMk cId="80479036" sldId="259"/>
            <ac:cxnSpMk id="19" creationId="{9CB9926B-5729-5890-41EF-C44D05E116C3}"/>
          </ac:cxnSpMkLst>
        </pc:cxnChg>
        <pc:cxnChg chg="add mod">
          <ac:chgData name="Toribio, Laura" userId="S::laura_toribio@baxter.com::b19b5fa3-f852-4713-ac94-590031802c99" providerId="AD" clId="Web-{97CFEBCD-817F-7955-4C9E-CEA38FC9C986}" dt="2023-09-20T13:47:07.846" v="99" actId="1076"/>
          <ac:cxnSpMkLst>
            <pc:docMk/>
            <pc:sldMk cId="80479036" sldId="259"/>
            <ac:cxnSpMk id="20" creationId="{AFA4FB93-0189-3455-55E0-325A5CB78546}"/>
          </ac:cxnSpMkLst>
        </pc:cxnChg>
        <pc:cxnChg chg="add mod">
          <ac:chgData name="Toribio, Laura" userId="S::laura_toribio@baxter.com::b19b5fa3-f852-4713-ac94-590031802c99" providerId="AD" clId="Web-{97CFEBCD-817F-7955-4C9E-CEA38FC9C986}" dt="2023-09-20T13:47:58.769" v="115"/>
          <ac:cxnSpMkLst>
            <pc:docMk/>
            <pc:sldMk cId="80479036" sldId="259"/>
            <ac:cxnSpMk id="22" creationId="{D8AE3412-8EE2-6645-FB88-C37CA106BEFA}"/>
          </ac:cxnSpMkLst>
        </pc:cxnChg>
      </pc:sldChg>
    </pc:docChg>
  </pc:docChgLst>
  <pc:docChgLst>
    <pc:chgData name="Durán, Elena" userId="S::elena_duran@baxter.com::39f88a00-2ee2-4dad-b7a1-d42a56b07144" providerId="AD" clId="Web-{B2DB7D5E-66D6-AD51-CE5D-BBFF6F17DDB1}"/>
    <pc:docChg chg="modSld">
      <pc:chgData name="Durán, Elena" userId="S::elena_duran@baxter.com::39f88a00-2ee2-4dad-b7a1-d42a56b07144" providerId="AD" clId="Web-{B2DB7D5E-66D6-AD51-CE5D-BBFF6F17DDB1}" dt="2023-09-26T14:38:14.153" v="54" actId="20577"/>
      <pc:docMkLst>
        <pc:docMk/>
      </pc:docMkLst>
      <pc:sldChg chg="modSp">
        <pc:chgData name="Durán, Elena" userId="S::elena_duran@baxter.com::39f88a00-2ee2-4dad-b7a1-d42a56b07144" providerId="AD" clId="Web-{B2DB7D5E-66D6-AD51-CE5D-BBFF6F17DDB1}" dt="2023-09-26T14:38:14.153" v="54" actId="20577"/>
        <pc:sldMkLst>
          <pc:docMk/>
          <pc:sldMk cId="932626297" sldId="281"/>
        </pc:sldMkLst>
        <pc:spChg chg="mod">
          <ac:chgData name="Durán, Elena" userId="S::elena_duran@baxter.com::39f88a00-2ee2-4dad-b7a1-d42a56b07144" providerId="AD" clId="Web-{B2DB7D5E-66D6-AD51-CE5D-BBFF6F17DDB1}" dt="2023-09-26T14:38:14.153" v="54" actId="20577"/>
          <ac:spMkLst>
            <pc:docMk/>
            <pc:sldMk cId="932626297" sldId="281"/>
            <ac:spMk id="38" creationId="{8C97C6A6-A432-2F88-2A9C-465A700DDF87}"/>
          </ac:spMkLst>
        </pc:spChg>
      </pc:sldChg>
      <pc:sldChg chg="modSp">
        <pc:chgData name="Durán, Elena" userId="S::elena_duran@baxter.com::39f88a00-2ee2-4dad-b7a1-d42a56b07144" providerId="AD" clId="Web-{B2DB7D5E-66D6-AD51-CE5D-BBFF6F17DDB1}" dt="2023-09-26T14:35:59.274" v="51" actId="20577"/>
        <pc:sldMkLst>
          <pc:docMk/>
          <pc:sldMk cId="675563999" sldId="285"/>
        </pc:sldMkLst>
        <pc:spChg chg="mod">
          <ac:chgData name="Durán, Elena" userId="S::elena_duran@baxter.com::39f88a00-2ee2-4dad-b7a1-d42a56b07144" providerId="AD" clId="Web-{B2DB7D5E-66D6-AD51-CE5D-BBFF6F17DDB1}" dt="2023-09-26T14:35:59.274" v="51" actId="20577"/>
          <ac:spMkLst>
            <pc:docMk/>
            <pc:sldMk cId="675563999" sldId="285"/>
            <ac:spMk id="4" creationId="{1F398D96-2045-AFB6-B8CF-9756C5DC18A4}"/>
          </ac:spMkLst>
        </pc:spChg>
      </pc:sldChg>
    </pc:docChg>
  </pc:docChgLst>
  <pc:docChgLst>
    <pc:chgData name="Torres, Michelle" userId="S::michelle_torres@baxter.com::cfe00234-be9a-4186-b064-f48f9b482094" providerId="AD" clId="Web-{C76C5FDA-4D4D-9CE2-E6A3-8AE4DFEC3207}"/>
    <pc:docChg chg="modSld">
      <pc:chgData name="Torres, Michelle" userId="S::michelle_torres@baxter.com::cfe00234-be9a-4186-b064-f48f9b482094" providerId="AD" clId="Web-{C76C5FDA-4D4D-9CE2-E6A3-8AE4DFEC3207}" dt="2023-09-22T16:20:35.126" v="34" actId="20577"/>
      <pc:docMkLst>
        <pc:docMk/>
      </pc:docMkLst>
      <pc:sldChg chg="modSp">
        <pc:chgData name="Torres, Michelle" userId="S::michelle_torres@baxter.com::cfe00234-be9a-4186-b064-f48f9b482094" providerId="AD" clId="Web-{C76C5FDA-4D4D-9CE2-E6A3-8AE4DFEC3207}" dt="2023-09-22T16:20:35.126" v="34" actId="20577"/>
        <pc:sldMkLst>
          <pc:docMk/>
          <pc:sldMk cId="4025794301" sldId="264"/>
        </pc:sldMkLst>
        <pc:spChg chg="mod">
          <ac:chgData name="Torres, Michelle" userId="S::michelle_torres@baxter.com::cfe00234-be9a-4186-b064-f48f9b482094" providerId="AD" clId="Web-{C76C5FDA-4D4D-9CE2-E6A3-8AE4DFEC3207}" dt="2023-09-22T16:20:12.875" v="13" actId="20577"/>
          <ac:spMkLst>
            <pc:docMk/>
            <pc:sldMk cId="4025794301" sldId="264"/>
            <ac:spMk id="5" creationId="{20B6B0E7-A92E-E5B9-8BE2-9D82B7DBC1BE}"/>
          </ac:spMkLst>
        </pc:spChg>
        <pc:spChg chg="mod">
          <ac:chgData name="Torres, Michelle" userId="S::michelle_torres@baxter.com::cfe00234-be9a-4186-b064-f48f9b482094" providerId="AD" clId="Web-{C76C5FDA-4D4D-9CE2-E6A3-8AE4DFEC3207}" dt="2023-09-22T16:20:20.500" v="18" actId="20577"/>
          <ac:spMkLst>
            <pc:docMk/>
            <pc:sldMk cId="4025794301" sldId="264"/>
            <ac:spMk id="6" creationId="{0E2B7811-A213-6A57-A8D5-2C0F34AC96C3}"/>
          </ac:spMkLst>
        </pc:spChg>
        <pc:spChg chg="mod">
          <ac:chgData name="Torres, Michelle" userId="S::michelle_torres@baxter.com::cfe00234-be9a-4186-b064-f48f9b482094" providerId="AD" clId="Web-{C76C5FDA-4D4D-9CE2-E6A3-8AE4DFEC3207}" dt="2023-09-22T16:20:27.485" v="22" actId="20577"/>
          <ac:spMkLst>
            <pc:docMk/>
            <pc:sldMk cId="4025794301" sldId="264"/>
            <ac:spMk id="7" creationId="{B0CA9A73-EB3E-5236-0260-106F62B5ED67}"/>
          </ac:spMkLst>
        </pc:spChg>
        <pc:spChg chg="mod">
          <ac:chgData name="Torres, Michelle" userId="S::michelle_torres@baxter.com::cfe00234-be9a-4186-b064-f48f9b482094" providerId="AD" clId="Web-{C76C5FDA-4D4D-9CE2-E6A3-8AE4DFEC3207}" dt="2023-09-22T16:20:35.126" v="34" actId="20577"/>
          <ac:spMkLst>
            <pc:docMk/>
            <pc:sldMk cId="4025794301" sldId="264"/>
            <ac:spMk id="8" creationId="{5D3293BA-CD75-E10E-32E9-1EDD868BE934}"/>
          </ac:spMkLst>
        </pc:spChg>
      </pc:sldChg>
    </pc:docChg>
  </pc:docChgLst>
  <pc:docChgLst>
    <pc:chgData name="Baez, Diana Nicole" userId="S::diana_baez@baxter.com::4596d9c5-ae58-4615-ab3d-01c6f003df1e" providerId="AD" clId="Web-{E1E969B1-1E0E-FCDD-96C1-487A49110672}"/>
    <pc:docChg chg="modSld">
      <pc:chgData name="Baez, Diana Nicole" userId="S::diana_baez@baxter.com::4596d9c5-ae58-4615-ab3d-01c6f003df1e" providerId="AD" clId="Web-{E1E969B1-1E0E-FCDD-96C1-487A49110672}" dt="2023-09-21T13:47:28.816" v="24" actId="1076"/>
      <pc:docMkLst>
        <pc:docMk/>
      </pc:docMkLst>
      <pc:sldChg chg="modSp">
        <pc:chgData name="Baez, Diana Nicole" userId="S::diana_baez@baxter.com::4596d9c5-ae58-4615-ab3d-01c6f003df1e" providerId="AD" clId="Web-{E1E969B1-1E0E-FCDD-96C1-487A49110672}" dt="2023-09-21T13:45:05.296" v="3" actId="20577"/>
        <pc:sldMkLst>
          <pc:docMk/>
          <pc:sldMk cId="80479036" sldId="259"/>
        </pc:sldMkLst>
        <pc:spChg chg="mod">
          <ac:chgData name="Baez, Diana Nicole" userId="S::diana_baez@baxter.com::4596d9c5-ae58-4615-ab3d-01c6f003df1e" providerId="AD" clId="Web-{E1E969B1-1E0E-FCDD-96C1-487A49110672}" dt="2023-09-21T13:45:05.296" v="3" actId="20577"/>
          <ac:spMkLst>
            <pc:docMk/>
            <pc:sldMk cId="80479036" sldId="259"/>
            <ac:spMk id="21" creationId="{AFAD6469-9F71-2613-0070-C37BFA9415D1}"/>
          </ac:spMkLst>
        </pc:spChg>
      </pc:sldChg>
      <pc:sldChg chg="modSp">
        <pc:chgData name="Baez, Diana Nicole" userId="S::diana_baez@baxter.com::4596d9c5-ae58-4615-ab3d-01c6f003df1e" providerId="AD" clId="Web-{E1E969B1-1E0E-FCDD-96C1-487A49110672}" dt="2023-09-21T13:45:50.641" v="7" actId="14100"/>
        <pc:sldMkLst>
          <pc:docMk/>
          <pc:sldMk cId="823135353" sldId="260"/>
        </pc:sldMkLst>
        <pc:spChg chg="mod">
          <ac:chgData name="Baez, Diana Nicole" userId="S::diana_baez@baxter.com::4596d9c5-ae58-4615-ab3d-01c6f003df1e" providerId="AD" clId="Web-{E1E969B1-1E0E-FCDD-96C1-487A49110672}" dt="2023-09-21T13:45:50.641" v="7" actId="14100"/>
          <ac:spMkLst>
            <pc:docMk/>
            <pc:sldMk cId="823135353" sldId="260"/>
            <ac:spMk id="9" creationId="{D50917C4-904B-CD8E-E9F2-5C9071B8C4D5}"/>
          </ac:spMkLst>
        </pc:spChg>
      </pc:sldChg>
      <pc:sldChg chg="modSp">
        <pc:chgData name="Baez, Diana Nicole" userId="S::diana_baez@baxter.com::4596d9c5-ae58-4615-ab3d-01c6f003df1e" providerId="AD" clId="Web-{E1E969B1-1E0E-FCDD-96C1-487A49110672}" dt="2023-09-21T13:46:36.862" v="17" actId="14100"/>
        <pc:sldMkLst>
          <pc:docMk/>
          <pc:sldMk cId="2738048419" sldId="261"/>
        </pc:sldMkLst>
        <pc:spChg chg="mod">
          <ac:chgData name="Baez, Diana Nicole" userId="S::diana_baez@baxter.com::4596d9c5-ae58-4615-ab3d-01c6f003df1e" providerId="AD" clId="Web-{E1E969B1-1E0E-FCDD-96C1-487A49110672}" dt="2023-09-21T13:46:36.862" v="17" actId="14100"/>
          <ac:spMkLst>
            <pc:docMk/>
            <pc:sldMk cId="2738048419" sldId="261"/>
            <ac:spMk id="8" creationId="{C80FFC1B-6D27-A890-A9F3-E071278496B4}"/>
          </ac:spMkLst>
        </pc:spChg>
        <pc:spChg chg="mod">
          <ac:chgData name="Baez, Diana Nicole" userId="S::diana_baez@baxter.com::4596d9c5-ae58-4615-ab3d-01c6f003df1e" providerId="AD" clId="Web-{E1E969B1-1E0E-FCDD-96C1-487A49110672}" dt="2023-09-21T13:46:26.939" v="15" actId="14100"/>
          <ac:spMkLst>
            <pc:docMk/>
            <pc:sldMk cId="2738048419" sldId="261"/>
            <ac:spMk id="11" creationId="{4DB1A8CB-7B5C-DE12-4C2E-D8A99E4D6B20}"/>
          </ac:spMkLst>
        </pc:spChg>
        <pc:picChg chg="mod">
          <ac:chgData name="Baez, Diana Nicole" userId="S::diana_baez@baxter.com::4596d9c5-ae58-4615-ab3d-01c6f003df1e" providerId="AD" clId="Web-{E1E969B1-1E0E-FCDD-96C1-487A49110672}" dt="2023-09-21T13:46:19.345" v="13" actId="1076"/>
          <ac:picMkLst>
            <pc:docMk/>
            <pc:sldMk cId="2738048419" sldId="261"/>
            <ac:picMk id="12" creationId="{8EAFA6E5-9159-2C4E-539B-8FE8940B2203}"/>
          </ac:picMkLst>
        </pc:picChg>
      </pc:sldChg>
      <pc:sldChg chg="modSp">
        <pc:chgData name="Baez, Diana Nicole" userId="S::diana_baez@baxter.com::4596d9c5-ae58-4615-ab3d-01c6f003df1e" providerId="AD" clId="Web-{E1E969B1-1E0E-FCDD-96C1-487A49110672}" dt="2023-09-21T13:47:00.003" v="22" actId="1076"/>
        <pc:sldMkLst>
          <pc:docMk/>
          <pc:sldMk cId="3245619833" sldId="278"/>
        </pc:sldMkLst>
        <pc:spChg chg="mod">
          <ac:chgData name="Baez, Diana Nicole" userId="S::diana_baez@baxter.com::4596d9c5-ae58-4615-ab3d-01c6f003df1e" providerId="AD" clId="Web-{E1E969B1-1E0E-FCDD-96C1-487A49110672}" dt="2023-09-21T13:46:45.409" v="18" actId="1076"/>
          <ac:spMkLst>
            <pc:docMk/>
            <pc:sldMk cId="3245619833" sldId="278"/>
            <ac:spMk id="8" creationId="{39CFDF66-33AE-07D6-26FC-3B2B1CC7CB95}"/>
          </ac:spMkLst>
        </pc:spChg>
        <pc:spChg chg="mod">
          <ac:chgData name="Baez, Diana Nicole" userId="S::diana_baez@baxter.com::4596d9c5-ae58-4615-ab3d-01c6f003df1e" providerId="AD" clId="Web-{E1E969B1-1E0E-FCDD-96C1-487A49110672}" dt="2023-09-21T13:47:00.003" v="22" actId="1076"/>
          <ac:spMkLst>
            <pc:docMk/>
            <pc:sldMk cId="3245619833" sldId="278"/>
            <ac:spMk id="9" creationId="{D50917C4-904B-CD8E-E9F2-5C9071B8C4D5}"/>
          </ac:spMkLst>
        </pc:spChg>
      </pc:sldChg>
      <pc:sldChg chg="modSp">
        <pc:chgData name="Baez, Diana Nicole" userId="S::diana_baez@baxter.com::4596d9c5-ae58-4615-ab3d-01c6f003df1e" providerId="AD" clId="Web-{E1E969B1-1E0E-FCDD-96C1-487A49110672}" dt="2023-09-21T13:46:11.189" v="12" actId="1076"/>
        <pc:sldMkLst>
          <pc:docMk/>
          <pc:sldMk cId="4225303261" sldId="279"/>
        </pc:sldMkLst>
        <pc:spChg chg="mod">
          <ac:chgData name="Baez, Diana Nicole" userId="S::diana_baez@baxter.com::4596d9c5-ae58-4615-ab3d-01c6f003df1e" providerId="AD" clId="Web-{E1E969B1-1E0E-FCDD-96C1-487A49110672}" dt="2023-09-21T13:46:05.907" v="10" actId="1076"/>
          <ac:spMkLst>
            <pc:docMk/>
            <pc:sldMk cId="4225303261" sldId="279"/>
            <ac:spMk id="9" creationId="{D50917C4-904B-CD8E-E9F2-5C9071B8C4D5}"/>
          </ac:spMkLst>
        </pc:spChg>
        <pc:picChg chg="mod">
          <ac:chgData name="Baez, Diana Nicole" userId="S::diana_baez@baxter.com::4596d9c5-ae58-4615-ab3d-01c6f003df1e" providerId="AD" clId="Web-{E1E969B1-1E0E-FCDD-96C1-487A49110672}" dt="2023-09-21T13:46:08.126" v="11" actId="1076"/>
          <ac:picMkLst>
            <pc:docMk/>
            <pc:sldMk cId="4225303261" sldId="279"/>
            <ac:picMk id="3" creationId="{727C7E6D-6DA4-32BF-F628-08A1662563E8}"/>
          </ac:picMkLst>
        </pc:picChg>
        <pc:picChg chg="mod">
          <ac:chgData name="Baez, Diana Nicole" userId="S::diana_baez@baxter.com::4596d9c5-ae58-4615-ab3d-01c6f003df1e" providerId="AD" clId="Web-{E1E969B1-1E0E-FCDD-96C1-487A49110672}" dt="2023-09-21T13:46:11.189" v="12" actId="1076"/>
          <ac:picMkLst>
            <pc:docMk/>
            <pc:sldMk cId="4225303261" sldId="279"/>
            <ac:picMk id="13" creationId="{837D5D08-F8A0-E777-A9F0-507D9F2D8B94}"/>
          </ac:picMkLst>
        </pc:picChg>
      </pc:sldChg>
      <pc:sldChg chg="modSp">
        <pc:chgData name="Baez, Diana Nicole" userId="S::diana_baez@baxter.com::4596d9c5-ae58-4615-ab3d-01c6f003df1e" providerId="AD" clId="Web-{E1E969B1-1E0E-FCDD-96C1-487A49110672}" dt="2023-09-21T13:44:26.638" v="0" actId="1076"/>
        <pc:sldMkLst>
          <pc:docMk/>
          <pc:sldMk cId="1240171864" sldId="284"/>
        </pc:sldMkLst>
        <pc:picChg chg="mod">
          <ac:chgData name="Baez, Diana Nicole" userId="S::diana_baez@baxter.com::4596d9c5-ae58-4615-ab3d-01c6f003df1e" providerId="AD" clId="Web-{E1E969B1-1E0E-FCDD-96C1-487A49110672}" dt="2023-09-21T13:44:26.638" v="0" actId="1076"/>
          <ac:picMkLst>
            <pc:docMk/>
            <pc:sldMk cId="1240171864" sldId="284"/>
            <ac:picMk id="11" creationId="{3CC69103-AD8D-E2C7-4D40-4EF2D2E10D79}"/>
          </ac:picMkLst>
        </pc:picChg>
      </pc:sldChg>
      <pc:sldChg chg="modSp">
        <pc:chgData name="Baez, Diana Nicole" userId="S::diana_baez@baxter.com::4596d9c5-ae58-4615-ab3d-01c6f003df1e" providerId="AD" clId="Web-{E1E969B1-1E0E-FCDD-96C1-487A49110672}" dt="2023-09-21T13:47:28.816" v="24" actId="1076"/>
        <pc:sldMkLst>
          <pc:docMk/>
          <pc:sldMk cId="675563999" sldId="285"/>
        </pc:sldMkLst>
        <pc:picChg chg="mod">
          <ac:chgData name="Baez, Diana Nicole" userId="S::diana_baez@baxter.com::4596d9c5-ae58-4615-ab3d-01c6f003df1e" providerId="AD" clId="Web-{E1E969B1-1E0E-FCDD-96C1-487A49110672}" dt="2023-09-21T13:47:28.816" v="24" actId="1076"/>
          <ac:picMkLst>
            <pc:docMk/>
            <pc:sldMk cId="675563999" sldId="285"/>
            <ac:picMk id="19" creationId="{F749FC1A-4230-09E5-598F-D5FB6709E147}"/>
          </ac:picMkLst>
        </pc:picChg>
      </pc:sldChg>
    </pc:docChg>
  </pc:docChgLst>
  <pc:docChgLst>
    <pc:chgData name="Pascual, Francia" userId="S::francia_pascual@baxter.com::21291611-58ce-46a5-ac91-d2cc4a83fa9e" providerId="AD" clId="Web-{913983DB-8890-86C9-196C-42DFEAAC47F4}"/>
    <pc:docChg chg="addSld delSld modSld addMainMaster">
      <pc:chgData name="Pascual, Francia" userId="S::francia_pascual@baxter.com::21291611-58ce-46a5-ac91-d2cc4a83fa9e" providerId="AD" clId="Web-{913983DB-8890-86C9-196C-42DFEAAC47F4}" dt="2023-09-11T23:25:34.958" v="7"/>
      <pc:docMkLst>
        <pc:docMk/>
      </pc:docMkLst>
      <pc:sldChg chg="del">
        <pc:chgData name="Pascual, Francia" userId="S::francia_pascual@baxter.com::21291611-58ce-46a5-ac91-d2cc4a83fa9e" providerId="AD" clId="Web-{913983DB-8890-86C9-196C-42DFEAAC47F4}" dt="2023-09-11T23:25:34.958" v="7"/>
        <pc:sldMkLst>
          <pc:docMk/>
          <pc:sldMk cId="4063959426" sldId="266"/>
        </pc:sldMkLst>
      </pc:sldChg>
      <pc:sldChg chg="addSp modSp add">
        <pc:chgData name="Pascual, Francia" userId="S::francia_pascual@baxter.com::21291611-58ce-46a5-ac91-d2cc4a83fa9e" providerId="AD" clId="Web-{913983DB-8890-86C9-196C-42DFEAAC47F4}" dt="2023-09-11T23:25:30.161" v="6" actId="1076"/>
        <pc:sldMkLst>
          <pc:docMk/>
          <pc:sldMk cId="932626297" sldId="281"/>
        </pc:sldMkLst>
        <pc:spChg chg="mod">
          <ac:chgData name="Pascual, Francia" userId="S::francia_pascual@baxter.com::21291611-58ce-46a5-ac91-d2cc4a83fa9e" providerId="AD" clId="Web-{913983DB-8890-86C9-196C-42DFEAAC47F4}" dt="2023-09-11T23:25:19.239" v="2" actId="1076"/>
          <ac:spMkLst>
            <pc:docMk/>
            <pc:sldMk cId="932626297" sldId="281"/>
            <ac:spMk id="38" creationId="{8C97C6A6-A432-2F88-2A9C-465A700DDF87}"/>
          </ac:spMkLst>
        </pc:spChg>
        <pc:grpChg chg="mod">
          <ac:chgData name="Pascual, Francia" userId="S::francia_pascual@baxter.com::21291611-58ce-46a5-ac91-d2cc4a83fa9e" providerId="AD" clId="Web-{913983DB-8890-86C9-196C-42DFEAAC47F4}" dt="2023-09-11T23:25:19.317" v="3" actId="1076"/>
          <ac:grpSpMkLst>
            <pc:docMk/>
            <pc:sldMk cId="932626297" sldId="281"/>
            <ac:grpSpMk id="57" creationId="{8D3B05F6-E038-5DC1-75C1-0452AA9DA30E}"/>
          </ac:grpSpMkLst>
        </pc:grpChg>
        <pc:picChg chg="add mod">
          <ac:chgData name="Pascual, Francia" userId="S::francia_pascual@baxter.com::21291611-58ce-46a5-ac91-d2cc4a83fa9e" providerId="AD" clId="Web-{913983DB-8890-86C9-196C-42DFEAAC47F4}" dt="2023-09-11T23:25:30.161" v="6" actId="1076"/>
          <ac:picMkLst>
            <pc:docMk/>
            <pc:sldMk cId="932626297" sldId="281"/>
            <ac:picMk id="7" creationId="{2FFE5D52-03C1-3C49-C768-D04C5C47A700}"/>
          </ac:picMkLst>
        </pc:picChg>
        <pc:picChg chg="mod">
          <ac:chgData name="Pascual, Francia" userId="S::francia_pascual@baxter.com::21291611-58ce-46a5-ac91-d2cc4a83fa9e" providerId="AD" clId="Web-{913983DB-8890-86C9-196C-42DFEAAC47F4}" dt="2023-09-11T23:25:24.176" v="4" actId="1076"/>
          <ac:picMkLst>
            <pc:docMk/>
            <pc:sldMk cId="932626297" sldId="281"/>
            <ac:picMk id="36" creationId="{60CBCB30-222A-D390-A7B2-B348F6BF583F}"/>
          </ac:picMkLst>
        </pc:picChg>
      </pc:sldChg>
      <pc:sldMasterChg chg="add addSldLayout">
        <pc:chgData name="Pascual, Francia" userId="S::francia_pascual@baxter.com::21291611-58ce-46a5-ac91-d2cc4a83fa9e" providerId="AD" clId="Web-{913983DB-8890-86C9-196C-42DFEAAC47F4}" dt="2023-09-11T23:25:02.972" v="0"/>
        <pc:sldMasterMkLst>
          <pc:docMk/>
          <pc:sldMasterMk cId="3541086714" sldId="2147483682"/>
        </pc:sldMasterMkLst>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3629994465" sldId="2147483683"/>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1058238934" sldId="2147483684"/>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1606707148" sldId="2147483685"/>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2452469505" sldId="2147483686"/>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2126156823" sldId="2147483687"/>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3487343015" sldId="2147483688"/>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4033138860" sldId="2147483689"/>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1320347146" sldId="2147483690"/>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1703889737" sldId="2147483691"/>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1880212293" sldId="2147483692"/>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3317529077" sldId="2147483693"/>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3869262656" sldId="2147483694"/>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3351100124" sldId="2147483695"/>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1262461926" sldId="2147483696"/>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2301177994" sldId="2147483697"/>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3267146575" sldId="2147483698"/>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1998093758" sldId="2147483699"/>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2130030488" sldId="2147483700"/>
          </pc:sldLayoutMkLst>
        </pc:sldLayoutChg>
        <pc:sldLayoutChg chg="add">
          <pc:chgData name="Pascual, Francia" userId="S::francia_pascual@baxter.com::21291611-58ce-46a5-ac91-d2cc4a83fa9e" providerId="AD" clId="Web-{913983DB-8890-86C9-196C-42DFEAAC47F4}" dt="2023-09-11T23:25:02.972" v="0"/>
          <pc:sldLayoutMkLst>
            <pc:docMk/>
            <pc:sldMasterMk cId="3541086714" sldId="2147483682"/>
            <pc:sldLayoutMk cId="3092676859" sldId="2147483701"/>
          </pc:sldLayoutMkLst>
        </pc:sldLayoutChg>
      </pc:sldMasterChg>
    </pc:docChg>
  </pc:docChgLst>
  <pc:docChgLst>
    <pc:chgData name="Rijo, Jeannerette" userId="S::jeannerette_rijo@baxter.com::5d0d1f6d-c76d-4455-97ef-66710b3356b0" providerId="AD" clId="Web-{10B4376B-530B-A364-752E-11800E5323C3}"/>
    <pc:docChg chg="modSld">
      <pc:chgData name="Rijo, Jeannerette" userId="S::jeannerette_rijo@baxter.com::5d0d1f6d-c76d-4455-97ef-66710b3356b0" providerId="AD" clId="Web-{10B4376B-530B-A364-752E-11800E5323C3}" dt="2023-09-14T19:29:54.021" v="12" actId="1076"/>
      <pc:docMkLst>
        <pc:docMk/>
      </pc:docMkLst>
      <pc:sldChg chg="addSp modSp">
        <pc:chgData name="Rijo, Jeannerette" userId="S::jeannerette_rijo@baxter.com::5d0d1f6d-c76d-4455-97ef-66710b3356b0" providerId="AD" clId="Web-{10B4376B-530B-A364-752E-11800E5323C3}" dt="2023-09-14T19:29:38.240" v="11" actId="1076"/>
        <pc:sldMkLst>
          <pc:docMk/>
          <pc:sldMk cId="826565503" sldId="267"/>
        </pc:sldMkLst>
        <pc:spChg chg="add mod">
          <ac:chgData name="Rijo, Jeannerette" userId="S::jeannerette_rijo@baxter.com::5d0d1f6d-c76d-4455-97ef-66710b3356b0" providerId="AD" clId="Web-{10B4376B-530B-A364-752E-11800E5323C3}" dt="2023-09-14T19:29:38.099" v="7" actId="1076"/>
          <ac:spMkLst>
            <pc:docMk/>
            <pc:sldMk cId="826565503" sldId="267"/>
            <ac:spMk id="22" creationId="{58FF8A7D-BCD3-0CB9-B3DC-F9DE013C539D}"/>
          </ac:spMkLst>
        </pc:spChg>
        <pc:spChg chg="add mod">
          <ac:chgData name="Rijo, Jeannerette" userId="S::jeannerette_rijo@baxter.com::5d0d1f6d-c76d-4455-97ef-66710b3356b0" providerId="AD" clId="Web-{10B4376B-530B-A364-752E-11800E5323C3}" dt="2023-09-14T19:29:38.130" v="8" actId="1076"/>
          <ac:spMkLst>
            <pc:docMk/>
            <pc:sldMk cId="826565503" sldId="267"/>
            <ac:spMk id="37" creationId="{0CAEA4B4-C72E-9A5A-46C7-02F60138C170}"/>
          </ac:spMkLst>
        </pc:spChg>
        <pc:spChg chg="add mod">
          <ac:chgData name="Rijo, Jeannerette" userId="S::jeannerette_rijo@baxter.com::5d0d1f6d-c76d-4455-97ef-66710b3356b0" providerId="AD" clId="Web-{10B4376B-530B-A364-752E-11800E5323C3}" dt="2023-09-14T19:29:38.162" v="9" actId="1076"/>
          <ac:spMkLst>
            <pc:docMk/>
            <pc:sldMk cId="826565503" sldId="267"/>
            <ac:spMk id="38" creationId="{50BA0AF2-B708-78FE-A987-2B7B34C0098B}"/>
          </ac:spMkLst>
        </pc:spChg>
        <pc:spChg chg="add mod">
          <ac:chgData name="Rijo, Jeannerette" userId="S::jeannerette_rijo@baxter.com::5d0d1f6d-c76d-4455-97ef-66710b3356b0" providerId="AD" clId="Web-{10B4376B-530B-A364-752E-11800E5323C3}" dt="2023-09-14T19:29:38.240" v="11" actId="1076"/>
          <ac:spMkLst>
            <pc:docMk/>
            <pc:sldMk cId="826565503" sldId="267"/>
            <ac:spMk id="42" creationId="{DE48C759-5797-CEE2-94BF-B93480D6C328}"/>
          </ac:spMkLst>
        </pc:spChg>
        <pc:grpChg chg="add mod">
          <ac:chgData name="Rijo, Jeannerette" userId="S::jeannerette_rijo@baxter.com::5d0d1f6d-c76d-4455-97ef-66710b3356b0" providerId="AD" clId="Web-{10B4376B-530B-A364-752E-11800E5323C3}" dt="2023-09-14T19:29:38.068" v="6" actId="1076"/>
          <ac:grpSpMkLst>
            <pc:docMk/>
            <pc:sldMk cId="826565503" sldId="267"/>
            <ac:grpSpMk id="9" creationId="{3891034F-ADD4-91FD-C9BC-0991FB81C994}"/>
          </ac:grpSpMkLst>
        </pc:grpChg>
        <pc:grpChg chg="add mod">
          <ac:chgData name="Rijo, Jeannerette" userId="S::jeannerette_rijo@baxter.com::5d0d1f6d-c76d-4455-97ef-66710b3356b0" providerId="AD" clId="Web-{10B4376B-530B-A364-752E-11800E5323C3}" dt="2023-09-14T19:29:38.193" v="10" actId="1076"/>
          <ac:grpSpMkLst>
            <pc:docMk/>
            <pc:sldMk cId="826565503" sldId="267"/>
            <ac:grpSpMk id="39" creationId="{F23AEE76-BD94-692B-5B7B-12C908FB5ED6}"/>
          </ac:grpSpMkLst>
        </pc:grpChg>
      </pc:sldChg>
      <pc:sldChg chg="modSp">
        <pc:chgData name="Rijo, Jeannerette" userId="S::jeannerette_rijo@baxter.com::5d0d1f6d-c76d-4455-97ef-66710b3356b0" providerId="AD" clId="Web-{10B4376B-530B-A364-752E-11800E5323C3}" dt="2023-09-14T19:29:54.021" v="12" actId="1076"/>
        <pc:sldMkLst>
          <pc:docMk/>
          <pc:sldMk cId="3792820349" sldId="269"/>
        </pc:sldMkLst>
        <pc:spChg chg="mod">
          <ac:chgData name="Rijo, Jeannerette" userId="S::jeannerette_rijo@baxter.com::5d0d1f6d-c76d-4455-97ef-66710b3356b0" providerId="AD" clId="Web-{10B4376B-530B-A364-752E-11800E5323C3}" dt="2023-09-14T19:29:54.021" v="12" actId="1076"/>
          <ac:spMkLst>
            <pc:docMk/>
            <pc:sldMk cId="3792820349" sldId="269"/>
            <ac:spMk id="9" creationId="{0C4277A4-83D5-97DD-B541-0CC96B4780E2}"/>
          </ac:spMkLst>
        </pc:spChg>
      </pc:sldChg>
    </pc:docChg>
  </pc:docChgLst>
  <pc:docChgLst>
    <pc:chgData name="Calderon, Leidy Laura" userId="9fb14c32-c8f9-4f13-aa9c-82876dc43385" providerId="ADAL" clId="{D4B5A3E8-682B-4DFC-B19B-40A189D921E4}"/>
    <pc:docChg chg="undo custSel addSld delSld modSld">
      <pc:chgData name="Calderon, Leidy Laura" userId="9fb14c32-c8f9-4f13-aa9c-82876dc43385" providerId="ADAL" clId="{D4B5A3E8-682B-4DFC-B19B-40A189D921E4}" dt="2023-09-18T17:07:52.607" v="1399" actId="14100"/>
      <pc:docMkLst>
        <pc:docMk/>
      </pc:docMkLst>
      <pc:sldChg chg="addSp delSp modSp mod">
        <pc:chgData name="Calderon, Leidy Laura" userId="9fb14c32-c8f9-4f13-aa9c-82876dc43385" providerId="ADAL" clId="{D4B5A3E8-682B-4DFC-B19B-40A189D921E4}" dt="2023-09-18T17:07:52.607" v="1399" actId="14100"/>
        <pc:sldMkLst>
          <pc:docMk/>
          <pc:sldMk cId="2484254580" sldId="256"/>
        </pc:sldMkLst>
        <pc:spChg chg="mod">
          <ac:chgData name="Calderon, Leidy Laura" userId="9fb14c32-c8f9-4f13-aa9c-82876dc43385" providerId="ADAL" clId="{D4B5A3E8-682B-4DFC-B19B-40A189D921E4}" dt="2023-09-18T16:08:22.455" v="119" actId="1076"/>
          <ac:spMkLst>
            <pc:docMk/>
            <pc:sldMk cId="2484254580" sldId="256"/>
            <ac:spMk id="2" creationId="{CFDBD9FB-D5F7-FDC9-AF90-612A002320D1}"/>
          </ac:spMkLst>
        </pc:spChg>
        <pc:spChg chg="mod">
          <ac:chgData name="Calderon, Leidy Laura" userId="9fb14c32-c8f9-4f13-aa9c-82876dc43385" providerId="ADAL" clId="{D4B5A3E8-682B-4DFC-B19B-40A189D921E4}" dt="2023-09-18T16:08:19.514" v="118" actId="1076"/>
          <ac:spMkLst>
            <pc:docMk/>
            <pc:sldMk cId="2484254580" sldId="256"/>
            <ac:spMk id="3" creationId="{6A5B9225-E30E-0943-BBE3-EAC2BA64D711}"/>
          </ac:spMkLst>
        </pc:spChg>
        <pc:spChg chg="del mod">
          <ac:chgData name="Calderon, Leidy Laura" userId="9fb14c32-c8f9-4f13-aa9c-82876dc43385" providerId="ADAL" clId="{D4B5A3E8-682B-4DFC-B19B-40A189D921E4}" dt="2023-09-18T16:54:17.325" v="1082" actId="478"/>
          <ac:spMkLst>
            <pc:docMk/>
            <pc:sldMk cId="2484254580" sldId="256"/>
            <ac:spMk id="6" creationId="{00C2CFB8-C640-7A1C-AF0A-6508F73C56D4}"/>
          </ac:spMkLst>
        </pc:spChg>
        <pc:spChg chg="mod">
          <ac:chgData name="Calderon, Leidy Laura" userId="9fb14c32-c8f9-4f13-aa9c-82876dc43385" providerId="ADAL" clId="{D4B5A3E8-682B-4DFC-B19B-40A189D921E4}" dt="2023-09-18T17:02:05.279" v="1362" actId="1076"/>
          <ac:spMkLst>
            <pc:docMk/>
            <pc:sldMk cId="2484254580" sldId="256"/>
            <ac:spMk id="7" creationId="{90134675-A014-3587-25EE-50EDFC76CEA7}"/>
          </ac:spMkLst>
        </pc:spChg>
        <pc:spChg chg="del mod">
          <ac:chgData name="Calderon, Leidy Laura" userId="9fb14c32-c8f9-4f13-aa9c-82876dc43385" providerId="ADAL" clId="{D4B5A3E8-682B-4DFC-B19B-40A189D921E4}" dt="2023-09-18T16:50:40.614" v="807" actId="478"/>
          <ac:spMkLst>
            <pc:docMk/>
            <pc:sldMk cId="2484254580" sldId="256"/>
            <ac:spMk id="8" creationId="{A07CEBB7-77C5-4A0C-1325-88E3722743F3}"/>
          </ac:spMkLst>
        </pc:spChg>
        <pc:spChg chg="add del mod topLvl">
          <ac:chgData name="Calderon, Leidy Laura" userId="9fb14c32-c8f9-4f13-aa9c-82876dc43385" providerId="ADAL" clId="{D4B5A3E8-682B-4DFC-B19B-40A189D921E4}" dt="2023-09-18T16:23:42.910" v="524" actId="478"/>
          <ac:spMkLst>
            <pc:docMk/>
            <pc:sldMk cId="2484254580" sldId="256"/>
            <ac:spMk id="9" creationId="{FF0C3027-DA02-5BF8-A750-9D6982914DFA}"/>
          </ac:spMkLst>
        </pc:spChg>
        <pc:spChg chg="del mod">
          <ac:chgData name="Calderon, Leidy Laura" userId="9fb14c32-c8f9-4f13-aa9c-82876dc43385" providerId="ADAL" clId="{D4B5A3E8-682B-4DFC-B19B-40A189D921E4}" dt="2023-09-06T19:54:50.536" v="14" actId="478"/>
          <ac:spMkLst>
            <pc:docMk/>
            <pc:sldMk cId="2484254580" sldId="256"/>
            <ac:spMk id="10" creationId="{F357CBC8-D467-150D-3CEB-D91AE7A81CEB}"/>
          </ac:spMkLst>
        </pc:spChg>
        <pc:spChg chg="del">
          <ac:chgData name="Calderon, Leidy Laura" userId="9fb14c32-c8f9-4f13-aa9c-82876dc43385" providerId="ADAL" clId="{D4B5A3E8-682B-4DFC-B19B-40A189D921E4}" dt="2023-09-18T16:17:17.348" v="318" actId="478"/>
          <ac:spMkLst>
            <pc:docMk/>
            <pc:sldMk cId="2484254580" sldId="256"/>
            <ac:spMk id="17" creationId="{B5912E52-2E3D-052D-E721-06BABE23D19A}"/>
          </ac:spMkLst>
        </pc:spChg>
        <pc:spChg chg="add mod">
          <ac:chgData name="Calderon, Leidy Laura" userId="9fb14c32-c8f9-4f13-aa9c-82876dc43385" providerId="ADAL" clId="{D4B5A3E8-682B-4DFC-B19B-40A189D921E4}" dt="2023-09-18T16:10:11.130" v="184" actId="1035"/>
          <ac:spMkLst>
            <pc:docMk/>
            <pc:sldMk cId="2484254580" sldId="256"/>
            <ac:spMk id="19" creationId="{670B6135-7E26-2741-5542-44EB0F635FAD}"/>
          </ac:spMkLst>
        </pc:spChg>
        <pc:spChg chg="mod">
          <ac:chgData name="Calderon, Leidy Laura" userId="9fb14c32-c8f9-4f13-aa9c-82876dc43385" providerId="ADAL" clId="{D4B5A3E8-682B-4DFC-B19B-40A189D921E4}" dt="2023-09-18T16:28:19.423" v="623" actId="1076"/>
          <ac:spMkLst>
            <pc:docMk/>
            <pc:sldMk cId="2484254580" sldId="256"/>
            <ac:spMk id="20" creationId="{541F9B85-D13C-1083-91BD-C980206DBD37}"/>
          </ac:spMkLst>
        </pc:spChg>
        <pc:spChg chg="del mod">
          <ac:chgData name="Calderon, Leidy Laura" userId="9fb14c32-c8f9-4f13-aa9c-82876dc43385" providerId="ADAL" clId="{D4B5A3E8-682B-4DFC-B19B-40A189D921E4}" dt="2023-09-18T16:55:08.582" v="1088" actId="478"/>
          <ac:spMkLst>
            <pc:docMk/>
            <pc:sldMk cId="2484254580" sldId="256"/>
            <ac:spMk id="21" creationId="{CF6F73FA-6D64-D598-D175-7986263A4D0C}"/>
          </ac:spMkLst>
        </pc:spChg>
        <pc:spChg chg="del mod">
          <ac:chgData name="Calderon, Leidy Laura" userId="9fb14c32-c8f9-4f13-aa9c-82876dc43385" providerId="ADAL" clId="{D4B5A3E8-682B-4DFC-B19B-40A189D921E4}" dt="2023-09-18T16:55:06.487" v="1087" actId="478"/>
          <ac:spMkLst>
            <pc:docMk/>
            <pc:sldMk cId="2484254580" sldId="256"/>
            <ac:spMk id="23" creationId="{B99F9242-6913-6BD2-471F-0FDD11FEA394}"/>
          </ac:spMkLst>
        </pc:spChg>
        <pc:spChg chg="add mod">
          <ac:chgData name="Calderon, Leidy Laura" userId="9fb14c32-c8f9-4f13-aa9c-82876dc43385" providerId="ADAL" clId="{D4B5A3E8-682B-4DFC-B19B-40A189D921E4}" dt="2023-09-18T16:11:54.048" v="215" actId="1036"/>
          <ac:spMkLst>
            <pc:docMk/>
            <pc:sldMk cId="2484254580" sldId="256"/>
            <ac:spMk id="24" creationId="{3C4126D3-42D6-1BD7-7672-E10A360F1840}"/>
          </ac:spMkLst>
        </pc:spChg>
        <pc:spChg chg="add mod">
          <ac:chgData name="Calderon, Leidy Laura" userId="9fb14c32-c8f9-4f13-aa9c-82876dc43385" providerId="ADAL" clId="{D4B5A3E8-682B-4DFC-B19B-40A189D921E4}" dt="2023-09-18T16:10:11.130" v="184" actId="1035"/>
          <ac:spMkLst>
            <pc:docMk/>
            <pc:sldMk cId="2484254580" sldId="256"/>
            <ac:spMk id="26" creationId="{4688650D-236B-1A9D-302A-AE529A623BE2}"/>
          </ac:spMkLst>
        </pc:spChg>
        <pc:spChg chg="add mod">
          <ac:chgData name="Calderon, Leidy Laura" userId="9fb14c32-c8f9-4f13-aa9c-82876dc43385" providerId="ADAL" clId="{D4B5A3E8-682B-4DFC-B19B-40A189D921E4}" dt="2023-09-18T16:10:11.130" v="184" actId="1035"/>
          <ac:spMkLst>
            <pc:docMk/>
            <pc:sldMk cId="2484254580" sldId="256"/>
            <ac:spMk id="27" creationId="{F4CD9E04-98CE-B972-921E-DC7B9693EA0C}"/>
          </ac:spMkLst>
        </pc:spChg>
        <pc:spChg chg="add mod">
          <ac:chgData name="Calderon, Leidy Laura" userId="9fb14c32-c8f9-4f13-aa9c-82876dc43385" providerId="ADAL" clId="{D4B5A3E8-682B-4DFC-B19B-40A189D921E4}" dt="2023-09-18T16:10:11.130" v="184" actId="1035"/>
          <ac:spMkLst>
            <pc:docMk/>
            <pc:sldMk cId="2484254580" sldId="256"/>
            <ac:spMk id="28" creationId="{AB86E0B9-A4F7-FA1F-B425-11DD6979BF4C}"/>
          </ac:spMkLst>
        </pc:spChg>
        <pc:spChg chg="add del mod">
          <ac:chgData name="Calderon, Leidy Laura" userId="9fb14c32-c8f9-4f13-aa9c-82876dc43385" providerId="ADAL" clId="{D4B5A3E8-682B-4DFC-B19B-40A189D921E4}" dt="2023-09-18T16:11:16.775" v="208" actId="478"/>
          <ac:spMkLst>
            <pc:docMk/>
            <pc:sldMk cId="2484254580" sldId="256"/>
            <ac:spMk id="29" creationId="{EDFFB4D6-4653-1240-0508-E08C7EE62645}"/>
          </ac:spMkLst>
        </pc:spChg>
        <pc:spChg chg="add mod ord">
          <ac:chgData name="Calderon, Leidy Laura" userId="9fb14c32-c8f9-4f13-aa9c-82876dc43385" providerId="ADAL" clId="{D4B5A3E8-682B-4DFC-B19B-40A189D921E4}" dt="2023-09-18T16:44:31.571" v="753" actId="255"/>
          <ac:spMkLst>
            <pc:docMk/>
            <pc:sldMk cId="2484254580" sldId="256"/>
            <ac:spMk id="30" creationId="{D221950E-692E-EC90-63AB-6335F9F579EA}"/>
          </ac:spMkLst>
        </pc:spChg>
        <pc:spChg chg="add mod">
          <ac:chgData name="Calderon, Leidy Laura" userId="9fb14c32-c8f9-4f13-aa9c-82876dc43385" providerId="ADAL" clId="{D4B5A3E8-682B-4DFC-B19B-40A189D921E4}" dt="2023-09-18T16:44:26.123" v="752" actId="255"/>
          <ac:spMkLst>
            <pc:docMk/>
            <pc:sldMk cId="2484254580" sldId="256"/>
            <ac:spMk id="31" creationId="{E1DC48FD-596D-8C50-36AF-2C10DA65D26C}"/>
          </ac:spMkLst>
        </pc:spChg>
        <pc:spChg chg="add mod">
          <ac:chgData name="Calderon, Leidy Laura" userId="9fb14c32-c8f9-4f13-aa9c-82876dc43385" providerId="ADAL" clId="{D4B5A3E8-682B-4DFC-B19B-40A189D921E4}" dt="2023-09-18T16:09:51.855" v="176" actId="1076"/>
          <ac:spMkLst>
            <pc:docMk/>
            <pc:sldMk cId="2484254580" sldId="256"/>
            <ac:spMk id="34" creationId="{E455A676-A5D5-6729-D6F4-A091977E8F1C}"/>
          </ac:spMkLst>
        </pc:spChg>
        <pc:spChg chg="add mod">
          <ac:chgData name="Calderon, Leidy Laura" userId="9fb14c32-c8f9-4f13-aa9c-82876dc43385" providerId="ADAL" clId="{D4B5A3E8-682B-4DFC-B19B-40A189D921E4}" dt="2023-09-18T16:09:51.855" v="176" actId="1076"/>
          <ac:spMkLst>
            <pc:docMk/>
            <pc:sldMk cId="2484254580" sldId="256"/>
            <ac:spMk id="35" creationId="{857B5697-78DB-8004-D812-1388C13B3CC3}"/>
          </ac:spMkLst>
        </pc:spChg>
        <pc:spChg chg="add mod">
          <ac:chgData name="Calderon, Leidy Laura" userId="9fb14c32-c8f9-4f13-aa9c-82876dc43385" providerId="ADAL" clId="{D4B5A3E8-682B-4DFC-B19B-40A189D921E4}" dt="2023-09-18T16:09:51.855" v="176" actId="1076"/>
          <ac:spMkLst>
            <pc:docMk/>
            <pc:sldMk cId="2484254580" sldId="256"/>
            <ac:spMk id="36" creationId="{9AD0C0C6-E973-0C36-B116-29E225C81894}"/>
          </ac:spMkLst>
        </pc:spChg>
        <pc:spChg chg="add mod">
          <ac:chgData name="Calderon, Leidy Laura" userId="9fb14c32-c8f9-4f13-aa9c-82876dc43385" providerId="ADAL" clId="{D4B5A3E8-682B-4DFC-B19B-40A189D921E4}" dt="2023-09-18T16:12:51.209" v="229" actId="1076"/>
          <ac:spMkLst>
            <pc:docMk/>
            <pc:sldMk cId="2484254580" sldId="256"/>
            <ac:spMk id="37" creationId="{47FD6B26-A764-7A4F-C313-DB2D306D8608}"/>
          </ac:spMkLst>
        </pc:spChg>
        <pc:spChg chg="add del mod">
          <ac:chgData name="Calderon, Leidy Laura" userId="9fb14c32-c8f9-4f13-aa9c-82876dc43385" providerId="ADAL" clId="{D4B5A3E8-682B-4DFC-B19B-40A189D921E4}" dt="2023-09-18T16:05:00.641" v="54" actId="478"/>
          <ac:spMkLst>
            <pc:docMk/>
            <pc:sldMk cId="2484254580" sldId="256"/>
            <ac:spMk id="38" creationId="{BA83873D-4271-5BEA-AECE-43D9F71F987A}"/>
          </ac:spMkLst>
        </pc:spChg>
        <pc:spChg chg="add mod">
          <ac:chgData name="Calderon, Leidy Laura" userId="9fb14c32-c8f9-4f13-aa9c-82876dc43385" providerId="ADAL" clId="{D4B5A3E8-682B-4DFC-B19B-40A189D921E4}" dt="2023-09-18T16:12:19.719" v="217" actId="1076"/>
          <ac:spMkLst>
            <pc:docMk/>
            <pc:sldMk cId="2484254580" sldId="256"/>
            <ac:spMk id="39" creationId="{D4F22F2A-1F88-C3C7-BACA-E7DBA3CCD3B1}"/>
          </ac:spMkLst>
        </pc:spChg>
        <pc:spChg chg="add del mod">
          <ac:chgData name="Calderon, Leidy Laura" userId="9fb14c32-c8f9-4f13-aa9c-82876dc43385" providerId="ADAL" clId="{D4B5A3E8-682B-4DFC-B19B-40A189D921E4}" dt="2023-09-18T16:14:14.483" v="238" actId="478"/>
          <ac:spMkLst>
            <pc:docMk/>
            <pc:sldMk cId="2484254580" sldId="256"/>
            <ac:spMk id="40" creationId="{A385D729-9CED-393F-4EC5-EF8C95ACFB21}"/>
          </ac:spMkLst>
        </pc:spChg>
        <pc:spChg chg="add mod">
          <ac:chgData name="Calderon, Leidy Laura" userId="9fb14c32-c8f9-4f13-aa9c-82876dc43385" providerId="ADAL" clId="{D4B5A3E8-682B-4DFC-B19B-40A189D921E4}" dt="2023-09-18T16:56:16.274" v="1093" actId="1076"/>
          <ac:spMkLst>
            <pc:docMk/>
            <pc:sldMk cId="2484254580" sldId="256"/>
            <ac:spMk id="41" creationId="{22CCC538-517A-9933-6F1A-815C445F1681}"/>
          </ac:spMkLst>
        </pc:spChg>
        <pc:spChg chg="add del mod">
          <ac:chgData name="Calderon, Leidy Laura" userId="9fb14c32-c8f9-4f13-aa9c-82876dc43385" providerId="ADAL" clId="{D4B5A3E8-682B-4DFC-B19B-40A189D921E4}" dt="2023-09-18T16:21:08.217" v="486" actId="478"/>
          <ac:spMkLst>
            <pc:docMk/>
            <pc:sldMk cId="2484254580" sldId="256"/>
            <ac:spMk id="42" creationId="{237F3511-D0FC-1DEB-F396-624E20ED83E6}"/>
          </ac:spMkLst>
        </pc:spChg>
        <pc:spChg chg="add del mod">
          <ac:chgData name="Calderon, Leidy Laura" userId="9fb14c32-c8f9-4f13-aa9c-82876dc43385" providerId="ADAL" clId="{D4B5A3E8-682B-4DFC-B19B-40A189D921E4}" dt="2023-09-18T16:21:06.645" v="484" actId="478"/>
          <ac:spMkLst>
            <pc:docMk/>
            <pc:sldMk cId="2484254580" sldId="256"/>
            <ac:spMk id="44" creationId="{75C5D859-2BA6-155B-1E27-35AC738A839C}"/>
          </ac:spMkLst>
        </pc:spChg>
        <pc:spChg chg="add del mod">
          <ac:chgData name="Calderon, Leidy Laura" userId="9fb14c32-c8f9-4f13-aa9c-82876dc43385" providerId="ADAL" clId="{D4B5A3E8-682B-4DFC-B19B-40A189D921E4}" dt="2023-09-18T16:21:07.523" v="485" actId="478"/>
          <ac:spMkLst>
            <pc:docMk/>
            <pc:sldMk cId="2484254580" sldId="256"/>
            <ac:spMk id="45" creationId="{CCFE6927-FBCE-4EA7-4FAB-0B7BCE3FB018}"/>
          </ac:spMkLst>
        </pc:spChg>
        <pc:spChg chg="add del mod">
          <ac:chgData name="Calderon, Leidy Laura" userId="9fb14c32-c8f9-4f13-aa9c-82876dc43385" providerId="ADAL" clId="{D4B5A3E8-682B-4DFC-B19B-40A189D921E4}" dt="2023-09-18T16:21:08.894" v="487" actId="478"/>
          <ac:spMkLst>
            <pc:docMk/>
            <pc:sldMk cId="2484254580" sldId="256"/>
            <ac:spMk id="46" creationId="{192BCA9D-8BD8-B490-685B-6378B5480B48}"/>
          </ac:spMkLst>
        </pc:spChg>
        <pc:spChg chg="add del mod">
          <ac:chgData name="Calderon, Leidy Laura" userId="9fb14c32-c8f9-4f13-aa9c-82876dc43385" providerId="ADAL" clId="{D4B5A3E8-682B-4DFC-B19B-40A189D921E4}" dt="2023-09-18T16:54:11.557" v="1080" actId="478"/>
          <ac:spMkLst>
            <pc:docMk/>
            <pc:sldMk cId="2484254580" sldId="256"/>
            <ac:spMk id="47" creationId="{6B4E453C-C73F-9447-E3F4-2D99B5AE1AEC}"/>
          </ac:spMkLst>
        </pc:spChg>
        <pc:spChg chg="add del mod">
          <ac:chgData name="Calderon, Leidy Laura" userId="9fb14c32-c8f9-4f13-aa9c-82876dc43385" providerId="ADAL" clId="{D4B5A3E8-682B-4DFC-B19B-40A189D921E4}" dt="2023-09-18T16:54:14.759" v="1081" actId="478"/>
          <ac:spMkLst>
            <pc:docMk/>
            <pc:sldMk cId="2484254580" sldId="256"/>
            <ac:spMk id="48" creationId="{E0604923-D4F4-C05D-D914-7713AEA9C92F}"/>
          </ac:spMkLst>
        </pc:spChg>
        <pc:spChg chg="add mod ord">
          <ac:chgData name="Calderon, Leidy Laura" userId="9fb14c32-c8f9-4f13-aa9c-82876dc43385" providerId="ADAL" clId="{D4B5A3E8-682B-4DFC-B19B-40A189D921E4}" dt="2023-09-18T16:56:21.860" v="1094" actId="14100"/>
          <ac:spMkLst>
            <pc:docMk/>
            <pc:sldMk cId="2484254580" sldId="256"/>
            <ac:spMk id="49" creationId="{488BB525-C83B-C5E3-5BEB-B4599D9849F3}"/>
          </ac:spMkLst>
        </pc:spChg>
        <pc:spChg chg="add mod">
          <ac:chgData name="Calderon, Leidy Laura" userId="9fb14c32-c8f9-4f13-aa9c-82876dc43385" providerId="ADAL" clId="{D4B5A3E8-682B-4DFC-B19B-40A189D921E4}" dt="2023-09-18T17:01:41.046" v="1349" actId="1038"/>
          <ac:spMkLst>
            <pc:docMk/>
            <pc:sldMk cId="2484254580" sldId="256"/>
            <ac:spMk id="50" creationId="{7B4932C7-5873-6507-4020-F6EE5CF44D8A}"/>
          </ac:spMkLst>
        </pc:spChg>
        <pc:spChg chg="add mod">
          <ac:chgData name="Calderon, Leidy Laura" userId="9fb14c32-c8f9-4f13-aa9c-82876dc43385" providerId="ADAL" clId="{D4B5A3E8-682B-4DFC-B19B-40A189D921E4}" dt="2023-09-18T17:01:49.686" v="1361" actId="1038"/>
          <ac:spMkLst>
            <pc:docMk/>
            <pc:sldMk cId="2484254580" sldId="256"/>
            <ac:spMk id="52" creationId="{61705D7E-D0D2-1A81-944C-2FE2916D52ED}"/>
          </ac:spMkLst>
        </pc:spChg>
        <pc:spChg chg="add del mod">
          <ac:chgData name="Calderon, Leidy Laura" userId="9fb14c32-c8f9-4f13-aa9c-82876dc43385" providerId="ADAL" clId="{D4B5A3E8-682B-4DFC-B19B-40A189D921E4}" dt="2023-09-18T16:19:01.212" v="390"/>
          <ac:spMkLst>
            <pc:docMk/>
            <pc:sldMk cId="2484254580" sldId="256"/>
            <ac:spMk id="53" creationId="{35F6C42E-923F-4264-F5F7-E2A716A7FAE0}"/>
          </ac:spMkLst>
        </pc:spChg>
        <pc:spChg chg="add del mod ord">
          <ac:chgData name="Calderon, Leidy Laura" userId="9fb14c32-c8f9-4f13-aa9c-82876dc43385" providerId="ADAL" clId="{D4B5A3E8-682B-4DFC-B19B-40A189D921E4}" dt="2023-09-18T16:25:55.765" v="591" actId="478"/>
          <ac:spMkLst>
            <pc:docMk/>
            <pc:sldMk cId="2484254580" sldId="256"/>
            <ac:spMk id="54" creationId="{C04B2192-FAC4-2DF3-198A-41C1419839A0}"/>
          </ac:spMkLst>
        </pc:spChg>
        <pc:spChg chg="add del mod">
          <ac:chgData name="Calderon, Leidy Laura" userId="9fb14c32-c8f9-4f13-aa9c-82876dc43385" providerId="ADAL" clId="{D4B5A3E8-682B-4DFC-B19B-40A189D921E4}" dt="2023-09-18T16:21:02.300" v="481"/>
          <ac:spMkLst>
            <pc:docMk/>
            <pc:sldMk cId="2484254580" sldId="256"/>
            <ac:spMk id="55" creationId="{B1EAB809-55A6-C64C-BD46-B4F1B8AA3A73}"/>
          </ac:spMkLst>
        </pc:spChg>
        <pc:spChg chg="add del mod">
          <ac:chgData name="Calderon, Leidy Laura" userId="9fb14c32-c8f9-4f13-aa9c-82876dc43385" providerId="ADAL" clId="{D4B5A3E8-682B-4DFC-B19B-40A189D921E4}" dt="2023-09-18T16:21:02.300" v="481"/>
          <ac:spMkLst>
            <pc:docMk/>
            <pc:sldMk cId="2484254580" sldId="256"/>
            <ac:spMk id="57" creationId="{EB8A5863-D771-81C5-BFE3-D1C976AE33F2}"/>
          </ac:spMkLst>
        </pc:spChg>
        <pc:spChg chg="add del mod">
          <ac:chgData name="Calderon, Leidy Laura" userId="9fb14c32-c8f9-4f13-aa9c-82876dc43385" providerId="ADAL" clId="{D4B5A3E8-682B-4DFC-B19B-40A189D921E4}" dt="2023-09-18T16:21:02.300" v="481"/>
          <ac:spMkLst>
            <pc:docMk/>
            <pc:sldMk cId="2484254580" sldId="256"/>
            <ac:spMk id="58" creationId="{8B53A4F9-D04C-3A6B-1042-CF240449E699}"/>
          </ac:spMkLst>
        </pc:spChg>
        <pc:spChg chg="add del mod">
          <ac:chgData name="Calderon, Leidy Laura" userId="9fb14c32-c8f9-4f13-aa9c-82876dc43385" providerId="ADAL" clId="{D4B5A3E8-682B-4DFC-B19B-40A189D921E4}" dt="2023-09-18T16:21:02.300" v="481"/>
          <ac:spMkLst>
            <pc:docMk/>
            <pc:sldMk cId="2484254580" sldId="256"/>
            <ac:spMk id="59" creationId="{96BF19AB-743C-9610-23A5-9A352B5BED3E}"/>
          </ac:spMkLst>
        </pc:spChg>
        <pc:spChg chg="add del mod">
          <ac:chgData name="Calderon, Leidy Laura" userId="9fb14c32-c8f9-4f13-aa9c-82876dc43385" providerId="ADAL" clId="{D4B5A3E8-682B-4DFC-B19B-40A189D921E4}" dt="2023-09-18T16:20:57.812" v="474"/>
          <ac:spMkLst>
            <pc:docMk/>
            <pc:sldMk cId="2484254580" sldId="256"/>
            <ac:spMk id="60" creationId="{E5FFEF1D-87B8-C178-04E9-199797B303AF}"/>
          </ac:spMkLst>
        </pc:spChg>
        <pc:spChg chg="add mod ord">
          <ac:chgData name="Calderon, Leidy Laura" userId="9fb14c32-c8f9-4f13-aa9c-82876dc43385" providerId="ADAL" clId="{D4B5A3E8-682B-4DFC-B19B-40A189D921E4}" dt="2023-09-18T16:56:16.274" v="1093" actId="1076"/>
          <ac:spMkLst>
            <pc:docMk/>
            <pc:sldMk cId="2484254580" sldId="256"/>
            <ac:spMk id="61" creationId="{5804041E-091D-8B64-A26E-DD42CD89C4A3}"/>
          </ac:spMkLst>
        </pc:spChg>
        <pc:spChg chg="add mod">
          <ac:chgData name="Calderon, Leidy Laura" userId="9fb14c32-c8f9-4f13-aa9c-82876dc43385" providerId="ADAL" clId="{D4B5A3E8-682B-4DFC-B19B-40A189D921E4}" dt="2023-09-18T16:56:16.274" v="1093" actId="1076"/>
          <ac:spMkLst>
            <pc:docMk/>
            <pc:sldMk cId="2484254580" sldId="256"/>
            <ac:spMk id="63" creationId="{DFB81E0F-2FE2-2A58-C2AB-FD97459BE59B}"/>
          </ac:spMkLst>
        </pc:spChg>
        <pc:spChg chg="add mod">
          <ac:chgData name="Calderon, Leidy Laura" userId="9fb14c32-c8f9-4f13-aa9c-82876dc43385" providerId="ADAL" clId="{D4B5A3E8-682B-4DFC-B19B-40A189D921E4}" dt="2023-09-18T16:56:16.274" v="1093" actId="1076"/>
          <ac:spMkLst>
            <pc:docMk/>
            <pc:sldMk cId="2484254580" sldId="256"/>
            <ac:spMk id="64" creationId="{93079FCF-BDAE-9E13-275A-B83F39BE44DD}"/>
          </ac:spMkLst>
        </pc:spChg>
        <pc:spChg chg="add mod">
          <ac:chgData name="Calderon, Leidy Laura" userId="9fb14c32-c8f9-4f13-aa9c-82876dc43385" providerId="ADAL" clId="{D4B5A3E8-682B-4DFC-B19B-40A189D921E4}" dt="2023-09-18T16:56:16.274" v="1093" actId="1076"/>
          <ac:spMkLst>
            <pc:docMk/>
            <pc:sldMk cId="2484254580" sldId="256"/>
            <ac:spMk id="65" creationId="{E33A245D-1E29-F754-8B6E-5537C0131171}"/>
          </ac:spMkLst>
        </pc:spChg>
        <pc:spChg chg="add del mod">
          <ac:chgData name="Calderon, Leidy Laura" userId="9fb14c32-c8f9-4f13-aa9c-82876dc43385" providerId="ADAL" clId="{D4B5A3E8-682B-4DFC-B19B-40A189D921E4}" dt="2023-09-18T16:50:11.598" v="805" actId="478"/>
          <ac:spMkLst>
            <pc:docMk/>
            <pc:sldMk cId="2484254580" sldId="256"/>
            <ac:spMk id="66" creationId="{2C45BBAD-43B4-C31B-675E-33AFB0B8EE9C}"/>
          </ac:spMkLst>
        </pc:spChg>
        <pc:spChg chg="add mod ord">
          <ac:chgData name="Calderon, Leidy Laura" userId="9fb14c32-c8f9-4f13-aa9c-82876dc43385" providerId="ADAL" clId="{D4B5A3E8-682B-4DFC-B19B-40A189D921E4}" dt="2023-09-18T17:04:34.845" v="1365" actId="1037"/>
          <ac:spMkLst>
            <pc:docMk/>
            <pc:sldMk cId="2484254580" sldId="256"/>
            <ac:spMk id="68" creationId="{1B5E76A0-92D7-A960-E519-68E352FAA34C}"/>
          </ac:spMkLst>
        </pc:spChg>
        <pc:spChg chg="add mod">
          <ac:chgData name="Calderon, Leidy Laura" userId="9fb14c32-c8f9-4f13-aa9c-82876dc43385" providerId="ADAL" clId="{D4B5A3E8-682B-4DFC-B19B-40A189D921E4}" dt="2023-09-18T17:01:41.046" v="1349" actId="1038"/>
          <ac:spMkLst>
            <pc:docMk/>
            <pc:sldMk cId="2484254580" sldId="256"/>
            <ac:spMk id="70" creationId="{E6543B8F-97D0-6929-E4E0-DF8CABF68820}"/>
          </ac:spMkLst>
        </pc:spChg>
        <pc:spChg chg="add mod">
          <ac:chgData name="Calderon, Leidy Laura" userId="9fb14c32-c8f9-4f13-aa9c-82876dc43385" providerId="ADAL" clId="{D4B5A3E8-682B-4DFC-B19B-40A189D921E4}" dt="2023-09-18T17:01:41.046" v="1349" actId="1038"/>
          <ac:spMkLst>
            <pc:docMk/>
            <pc:sldMk cId="2484254580" sldId="256"/>
            <ac:spMk id="71" creationId="{CE09283B-12CB-2FEF-9418-3A472F930D30}"/>
          </ac:spMkLst>
        </pc:spChg>
        <pc:spChg chg="add mod">
          <ac:chgData name="Calderon, Leidy Laura" userId="9fb14c32-c8f9-4f13-aa9c-82876dc43385" providerId="ADAL" clId="{D4B5A3E8-682B-4DFC-B19B-40A189D921E4}" dt="2023-09-18T17:01:41.046" v="1349" actId="1038"/>
          <ac:spMkLst>
            <pc:docMk/>
            <pc:sldMk cId="2484254580" sldId="256"/>
            <ac:spMk id="72" creationId="{72D4CCBA-9A3E-2B3A-0571-90DA291F049F}"/>
          </ac:spMkLst>
        </pc:spChg>
        <pc:spChg chg="add del mod">
          <ac:chgData name="Calderon, Leidy Laura" userId="9fb14c32-c8f9-4f13-aa9c-82876dc43385" providerId="ADAL" clId="{D4B5A3E8-682B-4DFC-B19B-40A189D921E4}" dt="2023-09-18T16:50:14.130" v="806" actId="478"/>
          <ac:spMkLst>
            <pc:docMk/>
            <pc:sldMk cId="2484254580" sldId="256"/>
            <ac:spMk id="73" creationId="{548A9A7C-E607-3052-76EE-9E588F97531D}"/>
          </ac:spMkLst>
        </pc:spChg>
        <pc:spChg chg="add mod ord">
          <ac:chgData name="Calderon, Leidy Laura" userId="9fb14c32-c8f9-4f13-aa9c-82876dc43385" providerId="ADAL" clId="{D4B5A3E8-682B-4DFC-B19B-40A189D921E4}" dt="2023-09-18T17:01:49.686" v="1361" actId="1038"/>
          <ac:spMkLst>
            <pc:docMk/>
            <pc:sldMk cId="2484254580" sldId="256"/>
            <ac:spMk id="75" creationId="{986AB6EC-4050-59F6-F16A-22DF04B53399}"/>
          </ac:spMkLst>
        </pc:spChg>
        <pc:spChg chg="add mod">
          <ac:chgData name="Calderon, Leidy Laura" userId="9fb14c32-c8f9-4f13-aa9c-82876dc43385" providerId="ADAL" clId="{D4B5A3E8-682B-4DFC-B19B-40A189D921E4}" dt="2023-09-18T17:01:49.686" v="1361" actId="1038"/>
          <ac:spMkLst>
            <pc:docMk/>
            <pc:sldMk cId="2484254580" sldId="256"/>
            <ac:spMk id="77" creationId="{E643DB89-BA16-4BF6-7572-FF64B6738CCD}"/>
          </ac:spMkLst>
        </pc:spChg>
        <pc:spChg chg="add mod">
          <ac:chgData name="Calderon, Leidy Laura" userId="9fb14c32-c8f9-4f13-aa9c-82876dc43385" providerId="ADAL" clId="{D4B5A3E8-682B-4DFC-B19B-40A189D921E4}" dt="2023-09-18T17:01:49.686" v="1361" actId="1038"/>
          <ac:spMkLst>
            <pc:docMk/>
            <pc:sldMk cId="2484254580" sldId="256"/>
            <ac:spMk id="78" creationId="{69B0DF1B-19C9-A0A9-C045-A6871A421F93}"/>
          </ac:spMkLst>
        </pc:spChg>
        <pc:spChg chg="add mod">
          <ac:chgData name="Calderon, Leidy Laura" userId="9fb14c32-c8f9-4f13-aa9c-82876dc43385" providerId="ADAL" clId="{D4B5A3E8-682B-4DFC-B19B-40A189D921E4}" dt="2023-09-18T17:01:49.686" v="1361" actId="1038"/>
          <ac:spMkLst>
            <pc:docMk/>
            <pc:sldMk cId="2484254580" sldId="256"/>
            <ac:spMk id="79" creationId="{CF5EEB8C-9E27-CFDE-C5D8-EA587BE29832}"/>
          </ac:spMkLst>
        </pc:spChg>
        <pc:spChg chg="add mod">
          <ac:chgData name="Calderon, Leidy Laura" userId="9fb14c32-c8f9-4f13-aa9c-82876dc43385" providerId="ADAL" clId="{D4B5A3E8-682B-4DFC-B19B-40A189D921E4}" dt="2023-09-18T16:28:28.205" v="626" actId="1076"/>
          <ac:spMkLst>
            <pc:docMk/>
            <pc:sldMk cId="2484254580" sldId="256"/>
            <ac:spMk id="81" creationId="{A4E6D780-83B3-29AA-DF59-E1C1715409BD}"/>
          </ac:spMkLst>
        </pc:spChg>
        <pc:spChg chg="add del">
          <ac:chgData name="Calderon, Leidy Laura" userId="9fb14c32-c8f9-4f13-aa9c-82876dc43385" providerId="ADAL" clId="{D4B5A3E8-682B-4DFC-B19B-40A189D921E4}" dt="2023-09-18T16:26:10.937" v="593" actId="11529"/>
          <ac:spMkLst>
            <pc:docMk/>
            <pc:sldMk cId="2484254580" sldId="256"/>
            <ac:spMk id="82" creationId="{D8C54545-4F31-BE81-F53E-F8FB9F50708D}"/>
          </ac:spMkLst>
        </pc:spChg>
        <pc:spChg chg="mod">
          <ac:chgData name="Calderon, Leidy Laura" userId="9fb14c32-c8f9-4f13-aa9c-82876dc43385" providerId="ADAL" clId="{D4B5A3E8-682B-4DFC-B19B-40A189D921E4}" dt="2023-09-18T16:26:42.033" v="596"/>
          <ac:spMkLst>
            <pc:docMk/>
            <pc:sldMk cId="2484254580" sldId="256"/>
            <ac:spMk id="86" creationId="{94E0B86F-EFFC-B677-2CBE-88AA4E728ADF}"/>
          </ac:spMkLst>
        </pc:spChg>
        <pc:spChg chg="mod">
          <ac:chgData name="Calderon, Leidy Laura" userId="9fb14c32-c8f9-4f13-aa9c-82876dc43385" providerId="ADAL" clId="{D4B5A3E8-682B-4DFC-B19B-40A189D921E4}" dt="2023-09-18T16:26:42.033" v="596"/>
          <ac:spMkLst>
            <pc:docMk/>
            <pc:sldMk cId="2484254580" sldId="256"/>
            <ac:spMk id="87" creationId="{FBC31D3D-4132-7B4C-01BF-754B3720FE0F}"/>
          </ac:spMkLst>
        </pc:spChg>
        <pc:spChg chg="mod">
          <ac:chgData name="Calderon, Leidy Laura" userId="9fb14c32-c8f9-4f13-aa9c-82876dc43385" providerId="ADAL" clId="{D4B5A3E8-682B-4DFC-B19B-40A189D921E4}" dt="2023-09-18T16:26:42.033" v="596"/>
          <ac:spMkLst>
            <pc:docMk/>
            <pc:sldMk cId="2484254580" sldId="256"/>
            <ac:spMk id="89" creationId="{69263F97-2223-139C-0533-D1CB74D2FB48}"/>
          </ac:spMkLst>
        </pc:spChg>
        <pc:spChg chg="mod">
          <ac:chgData name="Calderon, Leidy Laura" userId="9fb14c32-c8f9-4f13-aa9c-82876dc43385" providerId="ADAL" clId="{D4B5A3E8-682B-4DFC-B19B-40A189D921E4}" dt="2023-09-18T16:26:42.033" v="596"/>
          <ac:spMkLst>
            <pc:docMk/>
            <pc:sldMk cId="2484254580" sldId="256"/>
            <ac:spMk id="90" creationId="{BB904E1C-F341-C274-1156-1F5CF815FCC4}"/>
          </ac:spMkLst>
        </pc:spChg>
        <pc:spChg chg="mod">
          <ac:chgData name="Calderon, Leidy Laura" userId="9fb14c32-c8f9-4f13-aa9c-82876dc43385" providerId="ADAL" clId="{D4B5A3E8-682B-4DFC-B19B-40A189D921E4}" dt="2023-09-18T16:26:42.033" v="596"/>
          <ac:spMkLst>
            <pc:docMk/>
            <pc:sldMk cId="2484254580" sldId="256"/>
            <ac:spMk id="91" creationId="{E675F779-2226-1335-630A-3EA98566814E}"/>
          </ac:spMkLst>
        </pc:spChg>
        <pc:spChg chg="mod">
          <ac:chgData name="Calderon, Leidy Laura" userId="9fb14c32-c8f9-4f13-aa9c-82876dc43385" providerId="ADAL" clId="{D4B5A3E8-682B-4DFC-B19B-40A189D921E4}" dt="2023-09-18T16:26:42.033" v="596"/>
          <ac:spMkLst>
            <pc:docMk/>
            <pc:sldMk cId="2484254580" sldId="256"/>
            <ac:spMk id="92" creationId="{B87F1D35-64E0-39D1-99D2-ED973DCCC21B}"/>
          </ac:spMkLst>
        </pc:spChg>
        <pc:spChg chg="mod">
          <ac:chgData name="Calderon, Leidy Laura" userId="9fb14c32-c8f9-4f13-aa9c-82876dc43385" providerId="ADAL" clId="{D4B5A3E8-682B-4DFC-B19B-40A189D921E4}" dt="2023-09-18T16:26:42.033" v="596"/>
          <ac:spMkLst>
            <pc:docMk/>
            <pc:sldMk cId="2484254580" sldId="256"/>
            <ac:spMk id="93" creationId="{6DA1FF00-C4D6-8E46-60D1-522AA5696BD5}"/>
          </ac:spMkLst>
        </pc:spChg>
        <pc:spChg chg="mod">
          <ac:chgData name="Calderon, Leidy Laura" userId="9fb14c32-c8f9-4f13-aa9c-82876dc43385" providerId="ADAL" clId="{D4B5A3E8-682B-4DFC-B19B-40A189D921E4}" dt="2023-09-18T16:26:42.033" v="596"/>
          <ac:spMkLst>
            <pc:docMk/>
            <pc:sldMk cId="2484254580" sldId="256"/>
            <ac:spMk id="94" creationId="{F80E9B54-D4C1-549A-4F7D-6A5121ED1FCA}"/>
          </ac:spMkLst>
        </pc:spChg>
        <pc:spChg chg="mod">
          <ac:chgData name="Calderon, Leidy Laura" userId="9fb14c32-c8f9-4f13-aa9c-82876dc43385" providerId="ADAL" clId="{D4B5A3E8-682B-4DFC-B19B-40A189D921E4}" dt="2023-09-18T16:27:06.409" v="605"/>
          <ac:spMkLst>
            <pc:docMk/>
            <pc:sldMk cId="2484254580" sldId="256"/>
            <ac:spMk id="96" creationId="{7F0DCA88-D26F-99E8-CBF3-12BE1EC9ADEC}"/>
          </ac:spMkLst>
        </pc:spChg>
        <pc:spChg chg="mod">
          <ac:chgData name="Calderon, Leidy Laura" userId="9fb14c32-c8f9-4f13-aa9c-82876dc43385" providerId="ADAL" clId="{D4B5A3E8-682B-4DFC-B19B-40A189D921E4}" dt="2023-09-18T16:27:06.409" v="605"/>
          <ac:spMkLst>
            <pc:docMk/>
            <pc:sldMk cId="2484254580" sldId="256"/>
            <ac:spMk id="97" creationId="{ACAC335D-E9CE-58B7-AB22-12CFC547E815}"/>
          </ac:spMkLst>
        </pc:spChg>
        <pc:spChg chg="mod">
          <ac:chgData name="Calderon, Leidy Laura" userId="9fb14c32-c8f9-4f13-aa9c-82876dc43385" providerId="ADAL" clId="{D4B5A3E8-682B-4DFC-B19B-40A189D921E4}" dt="2023-09-18T16:27:06.409" v="605"/>
          <ac:spMkLst>
            <pc:docMk/>
            <pc:sldMk cId="2484254580" sldId="256"/>
            <ac:spMk id="98" creationId="{8FDE9472-4F7A-972C-76A1-C2AF9F965D0B}"/>
          </ac:spMkLst>
        </pc:spChg>
        <pc:spChg chg="add mod">
          <ac:chgData name="Calderon, Leidy Laura" userId="9fb14c32-c8f9-4f13-aa9c-82876dc43385" providerId="ADAL" clId="{D4B5A3E8-682B-4DFC-B19B-40A189D921E4}" dt="2023-09-18T16:56:16.274" v="1093" actId="1076"/>
          <ac:spMkLst>
            <pc:docMk/>
            <pc:sldMk cId="2484254580" sldId="256"/>
            <ac:spMk id="105" creationId="{0BA8EC6B-BC35-D950-13E1-967DBE435BB2}"/>
          </ac:spMkLst>
        </pc:spChg>
        <pc:spChg chg="add mod">
          <ac:chgData name="Calderon, Leidy Laura" userId="9fb14c32-c8f9-4f13-aa9c-82876dc43385" providerId="ADAL" clId="{D4B5A3E8-682B-4DFC-B19B-40A189D921E4}" dt="2023-09-18T16:56:16.274" v="1093" actId="1076"/>
          <ac:spMkLst>
            <pc:docMk/>
            <pc:sldMk cId="2484254580" sldId="256"/>
            <ac:spMk id="107" creationId="{51EB83F5-961A-2BD0-8E89-876AA4A3DCCC}"/>
          </ac:spMkLst>
        </pc:spChg>
        <pc:spChg chg="add mod">
          <ac:chgData name="Calderon, Leidy Laura" userId="9fb14c32-c8f9-4f13-aa9c-82876dc43385" providerId="ADAL" clId="{D4B5A3E8-682B-4DFC-B19B-40A189D921E4}" dt="2023-09-18T16:56:32.308" v="1095" actId="1076"/>
          <ac:spMkLst>
            <pc:docMk/>
            <pc:sldMk cId="2484254580" sldId="256"/>
            <ac:spMk id="108" creationId="{5FEEA6FC-B6C3-F588-6085-6CA18D5B2A5D}"/>
          </ac:spMkLst>
        </pc:spChg>
        <pc:spChg chg="add mod">
          <ac:chgData name="Calderon, Leidy Laura" userId="9fb14c32-c8f9-4f13-aa9c-82876dc43385" providerId="ADAL" clId="{D4B5A3E8-682B-4DFC-B19B-40A189D921E4}" dt="2023-09-18T16:56:16.274" v="1093" actId="1076"/>
          <ac:spMkLst>
            <pc:docMk/>
            <pc:sldMk cId="2484254580" sldId="256"/>
            <ac:spMk id="109" creationId="{69FA5356-FD6B-DAA7-88D2-7D6E78218FBE}"/>
          </ac:spMkLst>
        </pc:spChg>
        <pc:spChg chg="add mod">
          <ac:chgData name="Calderon, Leidy Laura" userId="9fb14c32-c8f9-4f13-aa9c-82876dc43385" providerId="ADAL" clId="{D4B5A3E8-682B-4DFC-B19B-40A189D921E4}" dt="2023-09-18T16:56:16.274" v="1093" actId="1076"/>
          <ac:spMkLst>
            <pc:docMk/>
            <pc:sldMk cId="2484254580" sldId="256"/>
            <ac:spMk id="110" creationId="{2F1AC0DB-0D73-5032-D426-F489A6ECE606}"/>
          </ac:spMkLst>
        </pc:spChg>
        <pc:spChg chg="add mod">
          <ac:chgData name="Calderon, Leidy Laura" userId="9fb14c32-c8f9-4f13-aa9c-82876dc43385" providerId="ADAL" clId="{D4B5A3E8-682B-4DFC-B19B-40A189D921E4}" dt="2023-09-18T16:56:16.274" v="1093" actId="1076"/>
          <ac:spMkLst>
            <pc:docMk/>
            <pc:sldMk cId="2484254580" sldId="256"/>
            <ac:spMk id="111" creationId="{17341489-EEB3-E04C-3690-F25BA438D6C2}"/>
          </ac:spMkLst>
        </pc:spChg>
        <pc:spChg chg="add mod">
          <ac:chgData name="Calderon, Leidy Laura" userId="9fb14c32-c8f9-4f13-aa9c-82876dc43385" providerId="ADAL" clId="{D4B5A3E8-682B-4DFC-B19B-40A189D921E4}" dt="2023-09-18T16:56:16.274" v="1093" actId="1076"/>
          <ac:spMkLst>
            <pc:docMk/>
            <pc:sldMk cId="2484254580" sldId="256"/>
            <ac:spMk id="112" creationId="{510E7C76-411A-2715-C94B-CCDD741E3C8F}"/>
          </ac:spMkLst>
        </pc:spChg>
        <pc:spChg chg="add mod">
          <ac:chgData name="Calderon, Leidy Laura" userId="9fb14c32-c8f9-4f13-aa9c-82876dc43385" providerId="ADAL" clId="{D4B5A3E8-682B-4DFC-B19B-40A189D921E4}" dt="2023-09-18T16:56:16.274" v="1093" actId="1076"/>
          <ac:spMkLst>
            <pc:docMk/>
            <pc:sldMk cId="2484254580" sldId="256"/>
            <ac:spMk id="113" creationId="{FD3A2F16-5D8E-4C77-2701-6C159A63CC8D}"/>
          </ac:spMkLst>
        </pc:spChg>
        <pc:spChg chg="add mod">
          <ac:chgData name="Calderon, Leidy Laura" userId="9fb14c32-c8f9-4f13-aa9c-82876dc43385" providerId="ADAL" clId="{D4B5A3E8-682B-4DFC-B19B-40A189D921E4}" dt="2023-09-18T16:56:55.965" v="1116" actId="14100"/>
          <ac:spMkLst>
            <pc:docMk/>
            <pc:sldMk cId="2484254580" sldId="256"/>
            <ac:spMk id="114" creationId="{B6F7CEAD-F1C8-C852-9369-C81D4591A340}"/>
          </ac:spMkLst>
        </pc:spChg>
        <pc:spChg chg="add mod">
          <ac:chgData name="Calderon, Leidy Laura" userId="9fb14c32-c8f9-4f13-aa9c-82876dc43385" providerId="ADAL" clId="{D4B5A3E8-682B-4DFC-B19B-40A189D921E4}" dt="2023-09-18T17:00:22.558" v="1292" actId="1076"/>
          <ac:spMkLst>
            <pc:docMk/>
            <pc:sldMk cId="2484254580" sldId="256"/>
            <ac:spMk id="115" creationId="{31BB09F0-3B60-BF9A-88A1-D52673B7A54A}"/>
          </ac:spMkLst>
        </pc:spChg>
        <pc:spChg chg="add mod">
          <ac:chgData name="Calderon, Leidy Laura" userId="9fb14c32-c8f9-4f13-aa9c-82876dc43385" providerId="ADAL" clId="{D4B5A3E8-682B-4DFC-B19B-40A189D921E4}" dt="2023-09-18T16:57:17.339" v="1121" actId="1037"/>
          <ac:spMkLst>
            <pc:docMk/>
            <pc:sldMk cId="2484254580" sldId="256"/>
            <ac:spMk id="116" creationId="{E8D66188-C8FA-ADE2-4D77-B2A673B70A45}"/>
          </ac:spMkLst>
        </pc:spChg>
        <pc:spChg chg="add mod">
          <ac:chgData name="Calderon, Leidy Laura" userId="9fb14c32-c8f9-4f13-aa9c-82876dc43385" providerId="ADAL" clId="{D4B5A3E8-682B-4DFC-B19B-40A189D921E4}" dt="2023-09-18T17:01:01.687" v="1337" actId="20577"/>
          <ac:spMkLst>
            <pc:docMk/>
            <pc:sldMk cId="2484254580" sldId="256"/>
            <ac:spMk id="118" creationId="{D50E8F7F-77BC-88B9-A210-8BDD23B2BD03}"/>
          </ac:spMkLst>
        </pc:spChg>
        <pc:spChg chg="add mod">
          <ac:chgData name="Calderon, Leidy Laura" userId="9fb14c32-c8f9-4f13-aa9c-82876dc43385" providerId="ADAL" clId="{D4B5A3E8-682B-4DFC-B19B-40A189D921E4}" dt="2023-09-18T17:01:26.508" v="1341" actId="1076"/>
          <ac:spMkLst>
            <pc:docMk/>
            <pc:sldMk cId="2484254580" sldId="256"/>
            <ac:spMk id="119" creationId="{BAA71465-89AA-C4FE-363A-B829481C8EE0}"/>
          </ac:spMkLst>
        </pc:spChg>
        <pc:spChg chg="add del mod ord">
          <ac:chgData name="Calderon, Leidy Laura" userId="9fb14c32-c8f9-4f13-aa9c-82876dc43385" providerId="ADAL" clId="{D4B5A3E8-682B-4DFC-B19B-40A189D921E4}" dt="2023-09-18T17:06:24.994" v="1385" actId="478"/>
          <ac:spMkLst>
            <pc:docMk/>
            <pc:sldMk cId="2484254580" sldId="256"/>
            <ac:spMk id="120" creationId="{1B3821FC-5F02-C695-8AF5-EA35453DCB5B}"/>
          </ac:spMkLst>
        </pc:spChg>
        <pc:spChg chg="add mod">
          <ac:chgData name="Calderon, Leidy Laura" userId="9fb14c32-c8f9-4f13-aa9c-82876dc43385" providerId="ADAL" clId="{D4B5A3E8-682B-4DFC-B19B-40A189D921E4}" dt="2023-09-18T17:07:52.607" v="1399" actId="14100"/>
          <ac:spMkLst>
            <pc:docMk/>
            <pc:sldMk cId="2484254580" sldId="256"/>
            <ac:spMk id="121" creationId="{07A08313-0B70-74EC-269B-5DB793CB95F9}"/>
          </ac:spMkLst>
        </pc:spChg>
        <pc:grpChg chg="del">
          <ac:chgData name="Calderon, Leidy Laura" userId="9fb14c32-c8f9-4f13-aa9c-82876dc43385" providerId="ADAL" clId="{D4B5A3E8-682B-4DFC-B19B-40A189D921E4}" dt="2023-09-06T19:54:42.803" v="11" actId="478"/>
          <ac:grpSpMkLst>
            <pc:docMk/>
            <pc:sldMk cId="2484254580" sldId="256"/>
            <ac:grpSpMk id="12" creationId="{CB039B82-2B09-3B85-AF4C-2484DF0D14FF}"/>
          </ac:grpSpMkLst>
        </pc:grpChg>
        <pc:grpChg chg="del">
          <ac:chgData name="Calderon, Leidy Laura" userId="9fb14c32-c8f9-4f13-aa9c-82876dc43385" providerId="ADAL" clId="{D4B5A3E8-682B-4DFC-B19B-40A189D921E4}" dt="2023-09-06T19:54:43.541" v="12" actId="478"/>
          <ac:grpSpMkLst>
            <pc:docMk/>
            <pc:sldMk cId="2484254580" sldId="256"/>
            <ac:grpSpMk id="13" creationId="{1B6522D8-7C63-273C-D3AA-96FA114D8CB9}"/>
          </ac:grpSpMkLst>
        </pc:grpChg>
        <pc:grpChg chg="add mod ord">
          <ac:chgData name="Calderon, Leidy Laura" userId="9fb14c32-c8f9-4f13-aa9c-82876dc43385" providerId="ADAL" clId="{D4B5A3E8-682B-4DFC-B19B-40A189D921E4}" dt="2023-09-18T16:28:10.974" v="621" actId="14100"/>
          <ac:grpSpMkLst>
            <pc:docMk/>
            <pc:sldMk cId="2484254580" sldId="256"/>
            <ac:grpSpMk id="85" creationId="{1F5DB3F8-94BD-0690-8200-FCDA7C3C2106}"/>
          </ac:grpSpMkLst>
        </pc:grpChg>
        <pc:grpChg chg="mod">
          <ac:chgData name="Calderon, Leidy Laura" userId="9fb14c32-c8f9-4f13-aa9c-82876dc43385" providerId="ADAL" clId="{D4B5A3E8-682B-4DFC-B19B-40A189D921E4}" dt="2023-09-18T16:26:42.033" v="596"/>
          <ac:grpSpMkLst>
            <pc:docMk/>
            <pc:sldMk cId="2484254580" sldId="256"/>
            <ac:grpSpMk id="88" creationId="{A0000504-2034-9776-12B0-0100674011C1}"/>
          </ac:grpSpMkLst>
        </pc:grpChg>
        <pc:grpChg chg="add mod">
          <ac:chgData name="Calderon, Leidy Laura" userId="9fb14c32-c8f9-4f13-aa9c-82876dc43385" providerId="ADAL" clId="{D4B5A3E8-682B-4DFC-B19B-40A189D921E4}" dt="2023-09-18T16:28:10.974" v="621" actId="14100"/>
          <ac:grpSpMkLst>
            <pc:docMk/>
            <pc:sldMk cId="2484254580" sldId="256"/>
            <ac:grpSpMk id="95" creationId="{5D9774CA-C301-325F-941C-58BD09CE0F8D}"/>
          </ac:grpSpMkLst>
        </pc:grpChg>
        <pc:picChg chg="del topLvl">
          <ac:chgData name="Calderon, Leidy Laura" userId="9fb14c32-c8f9-4f13-aa9c-82876dc43385" providerId="ADAL" clId="{D4B5A3E8-682B-4DFC-B19B-40A189D921E4}" dt="2023-09-06T19:54:42.803" v="11" actId="478"/>
          <ac:picMkLst>
            <pc:docMk/>
            <pc:sldMk cId="2484254580" sldId="256"/>
            <ac:picMk id="4" creationId="{35C32DE0-EB4F-5F63-144D-A16210FAB842}"/>
          </ac:picMkLst>
        </pc:picChg>
        <pc:picChg chg="del">
          <ac:chgData name="Calderon, Leidy Laura" userId="9fb14c32-c8f9-4f13-aa9c-82876dc43385" providerId="ADAL" clId="{D4B5A3E8-682B-4DFC-B19B-40A189D921E4}" dt="2023-09-06T19:53:57.253" v="5" actId="478"/>
          <ac:picMkLst>
            <pc:docMk/>
            <pc:sldMk cId="2484254580" sldId="256"/>
            <ac:picMk id="5" creationId="{1422A5EC-4D5D-6CBB-B95D-B6104A285C0D}"/>
          </ac:picMkLst>
        </pc:picChg>
        <pc:picChg chg="del">
          <ac:chgData name="Calderon, Leidy Laura" userId="9fb14c32-c8f9-4f13-aa9c-82876dc43385" providerId="ADAL" clId="{D4B5A3E8-682B-4DFC-B19B-40A189D921E4}" dt="2023-09-06T19:53:59.174" v="6" actId="478"/>
          <ac:picMkLst>
            <pc:docMk/>
            <pc:sldMk cId="2484254580" sldId="256"/>
            <ac:picMk id="11" creationId="{190A2785-4A4A-A02E-048B-F9D48FD9395A}"/>
          </ac:picMkLst>
        </pc:picChg>
        <pc:picChg chg="mod">
          <ac:chgData name="Calderon, Leidy Laura" userId="9fb14c32-c8f9-4f13-aa9c-82876dc43385" providerId="ADAL" clId="{D4B5A3E8-682B-4DFC-B19B-40A189D921E4}" dt="2023-09-18T16:29:14.467" v="640" actId="208"/>
          <ac:picMkLst>
            <pc:docMk/>
            <pc:sldMk cId="2484254580" sldId="256"/>
            <ac:picMk id="14" creationId="{128FA492-7126-F514-BE23-D09F7308C998}"/>
          </ac:picMkLst>
        </pc:picChg>
        <pc:picChg chg="del">
          <ac:chgData name="Calderon, Leidy Laura" userId="9fb14c32-c8f9-4f13-aa9c-82876dc43385" providerId="ADAL" clId="{D4B5A3E8-682B-4DFC-B19B-40A189D921E4}" dt="2023-09-06T19:54:44.550" v="13" actId="478"/>
          <ac:picMkLst>
            <pc:docMk/>
            <pc:sldMk cId="2484254580" sldId="256"/>
            <ac:picMk id="18" creationId="{5245E4F9-BD87-83F3-2A39-CCA85A1F2D51}"/>
          </ac:picMkLst>
        </pc:picChg>
        <pc:picChg chg="add mod">
          <ac:chgData name="Calderon, Leidy Laura" userId="9fb14c32-c8f9-4f13-aa9c-82876dc43385" providerId="ADAL" clId="{D4B5A3E8-682B-4DFC-B19B-40A189D921E4}" dt="2023-09-18T16:10:11.130" v="184" actId="1035"/>
          <ac:picMkLst>
            <pc:docMk/>
            <pc:sldMk cId="2484254580" sldId="256"/>
            <ac:picMk id="22" creationId="{374E6106-40A3-8C9A-4757-D6651B2432EE}"/>
          </ac:picMkLst>
        </pc:picChg>
        <pc:picChg chg="add mod">
          <ac:chgData name="Calderon, Leidy Laura" userId="9fb14c32-c8f9-4f13-aa9c-82876dc43385" providerId="ADAL" clId="{D4B5A3E8-682B-4DFC-B19B-40A189D921E4}" dt="2023-09-18T16:09:51.855" v="176" actId="1076"/>
          <ac:picMkLst>
            <pc:docMk/>
            <pc:sldMk cId="2484254580" sldId="256"/>
            <ac:picMk id="25" creationId="{ECE64782-43E9-AA77-D572-47CC45EC4029}"/>
          </ac:picMkLst>
        </pc:picChg>
        <pc:picChg chg="del mod">
          <ac:chgData name="Calderon, Leidy Laura" userId="9fb14c32-c8f9-4f13-aa9c-82876dc43385" providerId="ADAL" clId="{D4B5A3E8-682B-4DFC-B19B-40A189D921E4}" dt="2023-09-18T16:11:44.295" v="211" actId="478"/>
          <ac:picMkLst>
            <pc:docMk/>
            <pc:sldMk cId="2484254580" sldId="256"/>
            <ac:picMk id="32" creationId="{F238CE94-1035-68DC-6F13-A70BF6F26283}"/>
          </ac:picMkLst>
        </pc:picChg>
        <pc:picChg chg="add del mod">
          <ac:chgData name="Calderon, Leidy Laura" userId="9fb14c32-c8f9-4f13-aa9c-82876dc43385" providerId="ADAL" clId="{D4B5A3E8-682B-4DFC-B19B-40A189D921E4}" dt="2023-09-18T16:13:46.862" v="235" actId="478"/>
          <ac:picMkLst>
            <pc:docMk/>
            <pc:sldMk cId="2484254580" sldId="256"/>
            <ac:picMk id="33" creationId="{F785F270-0EFA-E189-9EBA-E7ED3D46BF85}"/>
          </ac:picMkLst>
        </pc:picChg>
        <pc:picChg chg="add del mod">
          <ac:chgData name="Calderon, Leidy Laura" userId="9fb14c32-c8f9-4f13-aa9c-82876dc43385" providerId="ADAL" clId="{D4B5A3E8-682B-4DFC-B19B-40A189D921E4}" dt="2023-09-18T16:21:09.861" v="488" actId="478"/>
          <ac:picMkLst>
            <pc:docMk/>
            <pc:sldMk cId="2484254580" sldId="256"/>
            <ac:picMk id="43" creationId="{8990FF43-6584-65C3-67DF-4209FD457045}"/>
          </ac:picMkLst>
        </pc:picChg>
        <pc:picChg chg="add del mod">
          <ac:chgData name="Calderon, Leidy Laura" userId="9fb14c32-c8f9-4f13-aa9c-82876dc43385" providerId="ADAL" clId="{D4B5A3E8-682B-4DFC-B19B-40A189D921E4}" dt="2023-09-18T16:50:48.181" v="808" actId="478"/>
          <ac:picMkLst>
            <pc:docMk/>
            <pc:sldMk cId="2484254580" sldId="256"/>
            <ac:picMk id="51" creationId="{FD2CDCC1-DB69-E231-41C3-7D50D17B1A7A}"/>
          </ac:picMkLst>
        </pc:picChg>
        <pc:picChg chg="add del mod">
          <ac:chgData name="Calderon, Leidy Laura" userId="9fb14c32-c8f9-4f13-aa9c-82876dc43385" providerId="ADAL" clId="{D4B5A3E8-682B-4DFC-B19B-40A189D921E4}" dt="2023-09-18T16:21:02.300" v="481"/>
          <ac:picMkLst>
            <pc:docMk/>
            <pc:sldMk cId="2484254580" sldId="256"/>
            <ac:picMk id="56" creationId="{16B8F6F6-A110-E42B-0E21-29BFE559C58F}"/>
          </ac:picMkLst>
        </pc:picChg>
        <pc:picChg chg="add del mod">
          <ac:chgData name="Calderon, Leidy Laura" userId="9fb14c32-c8f9-4f13-aa9c-82876dc43385" providerId="ADAL" clId="{D4B5A3E8-682B-4DFC-B19B-40A189D921E4}" dt="2023-09-18T16:21:32.165" v="492" actId="478"/>
          <ac:picMkLst>
            <pc:docMk/>
            <pc:sldMk cId="2484254580" sldId="256"/>
            <ac:picMk id="62" creationId="{68EC3F28-4F1E-B26F-C85D-F7ABF6D2B66D}"/>
          </ac:picMkLst>
        </pc:picChg>
        <pc:picChg chg="add mod ord">
          <ac:chgData name="Calderon, Leidy Laura" userId="9fb14c32-c8f9-4f13-aa9c-82876dc43385" providerId="ADAL" clId="{D4B5A3E8-682B-4DFC-B19B-40A189D921E4}" dt="2023-09-18T16:56:16.274" v="1093" actId="1076"/>
          <ac:picMkLst>
            <pc:docMk/>
            <pc:sldMk cId="2484254580" sldId="256"/>
            <ac:picMk id="67" creationId="{CA46E75B-37A8-698D-08C9-C9E5F3AE9921}"/>
          </ac:picMkLst>
        </pc:picChg>
        <pc:picChg chg="add del mod">
          <ac:chgData name="Calderon, Leidy Laura" userId="9fb14c32-c8f9-4f13-aa9c-82876dc43385" providerId="ADAL" clId="{D4B5A3E8-682B-4DFC-B19B-40A189D921E4}" dt="2023-09-18T16:23:10.955" v="511" actId="478"/>
          <ac:picMkLst>
            <pc:docMk/>
            <pc:sldMk cId="2484254580" sldId="256"/>
            <ac:picMk id="69" creationId="{C39AB836-942A-6DFB-72E3-FE4327612F5A}"/>
          </ac:picMkLst>
        </pc:picChg>
        <pc:picChg chg="add mod ord">
          <ac:chgData name="Calderon, Leidy Laura" userId="9fb14c32-c8f9-4f13-aa9c-82876dc43385" providerId="ADAL" clId="{D4B5A3E8-682B-4DFC-B19B-40A189D921E4}" dt="2023-09-18T17:01:41.046" v="1349" actId="1038"/>
          <ac:picMkLst>
            <pc:docMk/>
            <pc:sldMk cId="2484254580" sldId="256"/>
            <ac:picMk id="74" creationId="{E6A623D7-68BC-0A89-D653-9F6180D24F65}"/>
          </ac:picMkLst>
        </pc:picChg>
        <pc:picChg chg="add del mod">
          <ac:chgData name="Calderon, Leidy Laura" userId="9fb14c32-c8f9-4f13-aa9c-82876dc43385" providerId="ADAL" clId="{D4B5A3E8-682B-4DFC-B19B-40A189D921E4}" dt="2023-09-18T16:24:22.693" v="531" actId="478"/>
          <ac:picMkLst>
            <pc:docMk/>
            <pc:sldMk cId="2484254580" sldId="256"/>
            <ac:picMk id="76" creationId="{95D1C8F1-30CB-2513-75B5-D4AC9E56EEFF}"/>
          </ac:picMkLst>
        </pc:picChg>
        <pc:picChg chg="add mod ord">
          <ac:chgData name="Calderon, Leidy Laura" userId="9fb14c32-c8f9-4f13-aa9c-82876dc43385" providerId="ADAL" clId="{D4B5A3E8-682B-4DFC-B19B-40A189D921E4}" dt="2023-09-18T17:01:49.686" v="1361" actId="1038"/>
          <ac:picMkLst>
            <pc:docMk/>
            <pc:sldMk cId="2484254580" sldId="256"/>
            <ac:picMk id="80" creationId="{A7BCD2D5-3CCF-85B7-B3F6-A6F2DEC63F4A}"/>
          </ac:picMkLst>
        </pc:picChg>
        <pc:picChg chg="add mod ord">
          <ac:chgData name="Calderon, Leidy Laura" userId="9fb14c32-c8f9-4f13-aa9c-82876dc43385" providerId="ADAL" clId="{D4B5A3E8-682B-4DFC-B19B-40A189D921E4}" dt="2023-09-18T17:01:49.686" v="1361" actId="1038"/>
          <ac:picMkLst>
            <pc:docMk/>
            <pc:sldMk cId="2484254580" sldId="256"/>
            <ac:picMk id="99" creationId="{0C8017AA-71E4-B00D-6919-6DF4B5BA74EB}"/>
          </ac:picMkLst>
        </pc:picChg>
        <pc:picChg chg="add mod">
          <ac:chgData name="Calderon, Leidy Laura" userId="9fb14c32-c8f9-4f13-aa9c-82876dc43385" providerId="ADAL" clId="{D4B5A3E8-682B-4DFC-B19B-40A189D921E4}" dt="2023-09-18T16:31:09.469" v="649" actId="1076"/>
          <ac:picMkLst>
            <pc:docMk/>
            <pc:sldMk cId="2484254580" sldId="256"/>
            <ac:picMk id="100" creationId="{FC0068C3-C66B-E0A3-09BF-54D27A943185}"/>
          </ac:picMkLst>
        </pc:picChg>
        <pc:picChg chg="add del mod">
          <ac:chgData name="Calderon, Leidy Laura" userId="9fb14c32-c8f9-4f13-aa9c-82876dc43385" providerId="ADAL" clId="{D4B5A3E8-682B-4DFC-B19B-40A189D921E4}" dt="2023-09-18T16:32:54.683" v="669" actId="478"/>
          <ac:picMkLst>
            <pc:docMk/>
            <pc:sldMk cId="2484254580" sldId="256"/>
            <ac:picMk id="101" creationId="{FB252040-2BE5-44D0-BBDA-4992BC85650C}"/>
          </ac:picMkLst>
        </pc:picChg>
        <pc:picChg chg="add del mod">
          <ac:chgData name="Calderon, Leidy Laura" userId="9fb14c32-c8f9-4f13-aa9c-82876dc43385" providerId="ADAL" clId="{D4B5A3E8-682B-4DFC-B19B-40A189D921E4}" dt="2023-09-18T16:37:10.830" v="715" actId="478"/>
          <ac:picMkLst>
            <pc:docMk/>
            <pc:sldMk cId="2484254580" sldId="256"/>
            <ac:picMk id="102" creationId="{FB252040-2BE5-44D0-BBDA-4992BC85650C}"/>
          </ac:picMkLst>
        </pc:picChg>
        <pc:picChg chg="add mod">
          <ac:chgData name="Calderon, Leidy Laura" userId="9fb14c32-c8f9-4f13-aa9c-82876dc43385" providerId="ADAL" clId="{D4B5A3E8-682B-4DFC-B19B-40A189D921E4}" dt="2023-09-18T16:39:34.191" v="746" actId="1076"/>
          <ac:picMkLst>
            <pc:docMk/>
            <pc:sldMk cId="2484254580" sldId="256"/>
            <ac:picMk id="103" creationId="{138C06C9-6EF1-48A5-9CF6-7DB938B89A81}"/>
          </ac:picMkLst>
        </pc:picChg>
        <pc:cxnChg chg="add del">
          <ac:chgData name="Calderon, Leidy Laura" userId="9fb14c32-c8f9-4f13-aa9c-82876dc43385" providerId="ADAL" clId="{D4B5A3E8-682B-4DFC-B19B-40A189D921E4}" dt="2023-09-18T16:26:26.621" v="595" actId="478"/>
          <ac:cxnSpMkLst>
            <pc:docMk/>
            <pc:sldMk cId="2484254580" sldId="256"/>
            <ac:cxnSpMk id="84" creationId="{1AD1EF29-42CA-7107-30D5-60AC675F0783}"/>
          </ac:cxnSpMkLst>
        </pc:cxnChg>
      </pc:sldChg>
      <pc:sldChg chg="modSp add del mod">
        <pc:chgData name="Calderon, Leidy Laura" userId="9fb14c32-c8f9-4f13-aa9c-82876dc43385" providerId="ADAL" clId="{D4B5A3E8-682B-4DFC-B19B-40A189D921E4}" dt="2023-09-18T17:05:00.517" v="1366" actId="47"/>
        <pc:sldMkLst>
          <pc:docMk/>
          <pc:sldMk cId="2884129537" sldId="280"/>
        </pc:sldMkLst>
        <pc:spChg chg="mod">
          <ac:chgData name="Calderon, Leidy Laura" userId="9fb14c32-c8f9-4f13-aa9c-82876dc43385" providerId="ADAL" clId="{D4B5A3E8-682B-4DFC-B19B-40A189D921E4}" dt="2023-09-06T19:56:56.327" v="18" actId="1076"/>
          <ac:spMkLst>
            <pc:docMk/>
            <pc:sldMk cId="2884129537" sldId="280"/>
            <ac:spMk id="17" creationId="{B5912E52-2E3D-052D-E721-06BABE23D19A}"/>
          </ac:spMkLst>
        </pc:spChg>
      </pc:sldChg>
    </pc:docChg>
  </pc:docChgLst>
  <pc:docChgLst>
    <pc:chgData name="Geraldino, Scarlette Alicia" userId="f55d1171-74eb-48a1-8ca6-697fefa48c9a" providerId="ADAL" clId="{A318E59A-663F-4E3B-B129-C731E66CC1F1}"/>
    <pc:docChg chg="undo custSel addSld delSld modSld addMainMaster delMainMaster modMainMaster">
      <pc:chgData name="Geraldino, Scarlette Alicia" userId="f55d1171-74eb-48a1-8ca6-697fefa48c9a" providerId="ADAL" clId="{A318E59A-663F-4E3B-B129-C731E66CC1F1}" dt="2023-09-14T12:58:48.495" v="1124" actId="1076"/>
      <pc:docMkLst>
        <pc:docMk/>
      </pc:docMkLst>
      <pc:sldChg chg="addSp delSp modSp mod">
        <pc:chgData name="Geraldino, Scarlette Alicia" userId="f55d1171-74eb-48a1-8ca6-697fefa48c9a" providerId="ADAL" clId="{A318E59A-663F-4E3B-B129-C731E66CC1F1}" dt="2023-09-05T23:19:58.461" v="1115" actId="207"/>
        <pc:sldMkLst>
          <pc:docMk/>
          <pc:sldMk cId="4218948705" sldId="257"/>
        </pc:sldMkLst>
        <pc:spChg chg="del">
          <ac:chgData name="Geraldino, Scarlette Alicia" userId="f55d1171-74eb-48a1-8ca6-697fefa48c9a" providerId="ADAL" clId="{A318E59A-663F-4E3B-B129-C731E66CC1F1}" dt="2023-09-05T23:03:19.273" v="891" actId="478"/>
          <ac:spMkLst>
            <pc:docMk/>
            <pc:sldMk cId="4218948705" sldId="257"/>
            <ac:spMk id="2" creationId="{9DB6E769-A395-7CF1-BD46-7E1051C3F7DD}"/>
          </ac:spMkLst>
        </pc:spChg>
        <pc:spChg chg="del mod">
          <ac:chgData name="Geraldino, Scarlette Alicia" userId="f55d1171-74eb-48a1-8ca6-697fefa48c9a" providerId="ADAL" clId="{A318E59A-663F-4E3B-B129-C731E66CC1F1}" dt="2023-09-05T23:11:39.611" v="1005" actId="478"/>
          <ac:spMkLst>
            <pc:docMk/>
            <pc:sldMk cId="4218948705" sldId="257"/>
            <ac:spMk id="4" creationId="{7AC221E0-1F02-E01B-709E-0870834CBC02}"/>
          </ac:spMkLst>
        </pc:spChg>
        <pc:spChg chg="mod">
          <ac:chgData name="Geraldino, Scarlette Alicia" userId="f55d1171-74eb-48a1-8ca6-697fefa48c9a" providerId="ADAL" clId="{A318E59A-663F-4E3B-B129-C731E66CC1F1}" dt="2023-09-05T23:12:00.219" v="1011" actId="1076"/>
          <ac:spMkLst>
            <pc:docMk/>
            <pc:sldMk cId="4218948705" sldId="257"/>
            <ac:spMk id="5" creationId="{2323E1A6-CA32-3CC0-8177-640212A5342F}"/>
          </ac:spMkLst>
        </pc:spChg>
        <pc:spChg chg="mod">
          <ac:chgData name="Geraldino, Scarlette Alicia" userId="f55d1171-74eb-48a1-8ca6-697fefa48c9a" providerId="ADAL" clId="{A318E59A-663F-4E3B-B129-C731E66CC1F1}" dt="2023-09-05T23:03:10.832" v="889"/>
          <ac:spMkLst>
            <pc:docMk/>
            <pc:sldMk cId="4218948705" sldId="257"/>
            <ac:spMk id="7" creationId="{0BBF7733-969D-019B-8AF1-9BCEDE50A532}"/>
          </ac:spMkLst>
        </pc:spChg>
        <pc:spChg chg="mod">
          <ac:chgData name="Geraldino, Scarlette Alicia" userId="f55d1171-74eb-48a1-8ca6-697fefa48c9a" providerId="ADAL" clId="{A318E59A-663F-4E3B-B129-C731E66CC1F1}" dt="2023-09-05T23:03:10.832" v="889"/>
          <ac:spMkLst>
            <pc:docMk/>
            <pc:sldMk cId="4218948705" sldId="257"/>
            <ac:spMk id="8" creationId="{D43E26C6-65BB-7518-D628-A457D5BD55A1}"/>
          </ac:spMkLst>
        </pc:spChg>
        <pc:spChg chg="mod">
          <ac:chgData name="Geraldino, Scarlette Alicia" userId="f55d1171-74eb-48a1-8ca6-697fefa48c9a" providerId="ADAL" clId="{A318E59A-663F-4E3B-B129-C731E66CC1F1}" dt="2023-09-05T23:03:10.832" v="889"/>
          <ac:spMkLst>
            <pc:docMk/>
            <pc:sldMk cId="4218948705" sldId="257"/>
            <ac:spMk id="10" creationId="{31AE45BE-168D-2993-97A1-D603B495B49D}"/>
          </ac:spMkLst>
        </pc:spChg>
        <pc:spChg chg="mod">
          <ac:chgData name="Geraldino, Scarlette Alicia" userId="f55d1171-74eb-48a1-8ca6-697fefa48c9a" providerId="ADAL" clId="{A318E59A-663F-4E3B-B129-C731E66CC1F1}" dt="2023-09-05T23:03:25.521" v="892" actId="1076"/>
          <ac:spMkLst>
            <pc:docMk/>
            <pc:sldMk cId="4218948705" sldId="257"/>
            <ac:spMk id="14" creationId="{AFEDF9A9-7C94-0FA3-F839-F4A38127A8FF}"/>
          </ac:spMkLst>
        </pc:spChg>
        <pc:spChg chg="mod">
          <ac:chgData name="Geraldino, Scarlette Alicia" userId="f55d1171-74eb-48a1-8ca6-697fefa48c9a" providerId="ADAL" clId="{A318E59A-663F-4E3B-B129-C731E66CC1F1}" dt="2023-09-05T23:03:10.832" v="889"/>
          <ac:spMkLst>
            <pc:docMk/>
            <pc:sldMk cId="4218948705" sldId="257"/>
            <ac:spMk id="16" creationId="{86A55F1B-B748-4530-3B64-42D6FBB839F6}"/>
          </ac:spMkLst>
        </pc:spChg>
        <pc:spChg chg="mod">
          <ac:chgData name="Geraldino, Scarlette Alicia" userId="f55d1171-74eb-48a1-8ca6-697fefa48c9a" providerId="ADAL" clId="{A318E59A-663F-4E3B-B129-C731E66CC1F1}" dt="2023-09-05T23:03:10.832" v="889"/>
          <ac:spMkLst>
            <pc:docMk/>
            <pc:sldMk cId="4218948705" sldId="257"/>
            <ac:spMk id="20" creationId="{E5258891-43E4-6270-6926-8BA589089D17}"/>
          </ac:spMkLst>
        </pc:spChg>
        <pc:spChg chg="mod">
          <ac:chgData name="Geraldino, Scarlette Alicia" userId="f55d1171-74eb-48a1-8ca6-697fefa48c9a" providerId="ADAL" clId="{A318E59A-663F-4E3B-B129-C731E66CC1F1}" dt="2023-09-05T23:03:10.832" v="889"/>
          <ac:spMkLst>
            <pc:docMk/>
            <pc:sldMk cId="4218948705" sldId="257"/>
            <ac:spMk id="21" creationId="{E7C5C685-19F9-934E-AAE2-0B0233B290FF}"/>
          </ac:spMkLst>
        </pc:spChg>
        <pc:spChg chg="add mod">
          <ac:chgData name="Geraldino, Scarlette Alicia" userId="f55d1171-74eb-48a1-8ca6-697fefa48c9a" providerId="ADAL" clId="{A318E59A-663F-4E3B-B129-C731E66CC1F1}" dt="2023-09-05T23:09:36.849" v="980" actId="1076"/>
          <ac:spMkLst>
            <pc:docMk/>
            <pc:sldMk cId="4218948705" sldId="257"/>
            <ac:spMk id="22" creationId="{F6AA54BE-5125-A725-ED0F-87605CA2959D}"/>
          </ac:spMkLst>
        </pc:spChg>
        <pc:spChg chg="add mod">
          <ac:chgData name="Geraldino, Scarlette Alicia" userId="f55d1171-74eb-48a1-8ca6-697fefa48c9a" providerId="ADAL" clId="{A318E59A-663F-4E3B-B129-C731E66CC1F1}" dt="2023-09-05T23:09:36.849" v="980" actId="1076"/>
          <ac:spMkLst>
            <pc:docMk/>
            <pc:sldMk cId="4218948705" sldId="257"/>
            <ac:spMk id="23" creationId="{679806FD-B6DA-5EBD-D511-1AC2239AA9C4}"/>
          </ac:spMkLst>
        </pc:spChg>
        <pc:spChg chg="add mod">
          <ac:chgData name="Geraldino, Scarlette Alicia" userId="f55d1171-74eb-48a1-8ca6-697fefa48c9a" providerId="ADAL" clId="{A318E59A-663F-4E3B-B129-C731E66CC1F1}" dt="2023-09-05T23:09:36.849" v="980" actId="1076"/>
          <ac:spMkLst>
            <pc:docMk/>
            <pc:sldMk cId="4218948705" sldId="257"/>
            <ac:spMk id="24" creationId="{EDCF5D0A-7ACE-1336-B96F-8CA10F832A0B}"/>
          </ac:spMkLst>
        </pc:spChg>
        <pc:spChg chg="add del">
          <ac:chgData name="Geraldino, Scarlette Alicia" userId="f55d1171-74eb-48a1-8ca6-697fefa48c9a" providerId="ADAL" clId="{A318E59A-663F-4E3B-B129-C731E66CC1F1}" dt="2023-09-05T23:07:09.379" v="953" actId="478"/>
          <ac:spMkLst>
            <pc:docMk/>
            <pc:sldMk cId="4218948705" sldId="257"/>
            <ac:spMk id="28" creationId="{8C52EB05-276B-9929-ACF4-175653D44F46}"/>
          </ac:spMkLst>
        </pc:spChg>
        <pc:spChg chg="add mod">
          <ac:chgData name="Geraldino, Scarlette Alicia" userId="f55d1171-74eb-48a1-8ca6-697fefa48c9a" providerId="ADAL" clId="{A318E59A-663F-4E3B-B129-C731E66CC1F1}" dt="2023-09-05T23:19:58.461" v="1115" actId="207"/>
          <ac:spMkLst>
            <pc:docMk/>
            <pc:sldMk cId="4218948705" sldId="257"/>
            <ac:spMk id="37" creationId="{E2D6DCA4-9A5A-FBE8-6B8B-462F5A06EB66}"/>
          </ac:spMkLst>
        </pc:spChg>
        <pc:grpChg chg="add mod">
          <ac:chgData name="Geraldino, Scarlette Alicia" userId="f55d1171-74eb-48a1-8ca6-697fefa48c9a" providerId="ADAL" clId="{A318E59A-663F-4E3B-B129-C731E66CC1F1}" dt="2023-09-05T23:09:31.353" v="979" actId="1076"/>
          <ac:grpSpMkLst>
            <pc:docMk/>
            <pc:sldMk cId="4218948705" sldId="257"/>
            <ac:grpSpMk id="6" creationId="{25F7B2D3-E96E-5DEF-4959-6F2E1E2296F5}"/>
          </ac:grpSpMkLst>
        </pc:grpChg>
        <pc:grpChg chg="add mod">
          <ac:chgData name="Geraldino, Scarlette Alicia" userId="f55d1171-74eb-48a1-8ca6-697fefa48c9a" providerId="ADAL" clId="{A318E59A-663F-4E3B-B129-C731E66CC1F1}" dt="2023-09-05T23:09:31.353" v="979" actId="1076"/>
          <ac:grpSpMkLst>
            <pc:docMk/>
            <pc:sldMk cId="4218948705" sldId="257"/>
            <ac:grpSpMk id="9" creationId="{7054A668-0EFF-EA57-80F2-F70879D21446}"/>
          </ac:grpSpMkLst>
        </pc:grpChg>
        <pc:grpChg chg="add mod">
          <ac:chgData name="Geraldino, Scarlette Alicia" userId="f55d1171-74eb-48a1-8ca6-697fefa48c9a" providerId="ADAL" clId="{A318E59A-663F-4E3B-B129-C731E66CC1F1}" dt="2023-09-05T23:09:31.353" v="979" actId="1076"/>
          <ac:grpSpMkLst>
            <pc:docMk/>
            <pc:sldMk cId="4218948705" sldId="257"/>
            <ac:grpSpMk id="19" creationId="{7D4B0F15-EB11-E2AB-FEE9-65886F084E4B}"/>
          </ac:grpSpMkLst>
        </pc:grpChg>
        <pc:picChg chg="mod">
          <ac:chgData name="Geraldino, Scarlette Alicia" userId="f55d1171-74eb-48a1-8ca6-697fefa48c9a" providerId="ADAL" clId="{A318E59A-663F-4E3B-B129-C731E66CC1F1}" dt="2023-09-05T23:11:42.416" v="1006" actId="1076"/>
          <ac:picMkLst>
            <pc:docMk/>
            <pc:sldMk cId="4218948705" sldId="257"/>
            <ac:picMk id="3" creationId="{B66C9505-D3DD-E95D-90C2-CBD451C96C34}"/>
          </ac:picMkLst>
        </pc:picChg>
        <pc:picChg chg="del">
          <ac:chgData name="Geraldino, Scarlette Alicia" userId="f55d1171-74eb-48a1-8ca6-697fefa48c9a" providerId="ADAL" clId="{A318E59A-663F-4E3B-B129-C731E66CC1F1}" dt="2023-09-05T23:02:39.344" v="883" actId="478"/>
          <ac:picMkLst>
            <pc:docMk/>
            <pc:sldMk cId="4218948705" sldId="257"/>
            <ac:picMk id="11" creationId="{06221742-08F3-8E22-1E2B-780C8CFBBAE6}"/>
          </ac:picMkLst>
        </pc:picChg>
        <pc:picChg chg="del">
          <ac:chgData name="Geraldino, Scarlette Alicia" userId="f55d1171-74eb-48a1-8ca6-697fefa48c9a" providerId="ADAL" clId="{A318E59A-663F-4E3B-B129-C731E66CC1F1}" dt="2023-09-05T23:02:38.523" v="882" actId="478"/>
          <ac:picMkLst>
            <pc:docMk/>
            <pc:sldMk cId="4218948705" sldId="257"/>
            <ac:picMk id="12" creationId="{DB1927B8-51AA-307E-A46A-D9C713B0CEA8}"/>
          </ac:picMkLst>
        </pc:picChg>
        <pc:picChg chg="del">
          <ac:chgData name="Geraldino, Scarlette Alicia" userId="f55d1171-74eb-48a1-8ca6-697fefa48c9a" providerId="ADAL" clId="{A318E59A-663F-4E3B-B129-C731E66CC1F1}" dt="2023-09-05T23:02:37.473" v="880" actId="478"/>
          <ac:picMkLst>
            <pc:docMk/>
            <pc:sldMk cId="4218948705" sldId="257"/>
            <ac:picMk id="13" creationId="{31C84D59-2A05-12E3-6C2E-35AFE26804B7}"/>
          </ac:picMkLst>
        </pc:picChg>
        <pc:picChg chg="del">
          <ac:chgData name="Geraldino, Scarlette Alicia" userId="f55d1171-74eb-48a1-8ca6-697fefa48c9a" providerId="ADAL" clId="{A318E59A-663F-4E3B-B129-C731E66CC1F1}" dt="2023-09-05T23:10:36.819" v="989" actId="478"/>
          <ac:picMkLst>
            <pc:docMk/>
            <pc:sldMk cId="4218948705" sldId="257"/>
            <ac:picMk id="15" creationId="{7B4C1B0A-CED5-C0C8-09E1-F6190304F755}"/>
          </ac:picMkLst>
        </pc:picChg>
        <pc:picChg chg="del">
          <ac:chgData name="Geraldino, Scarlette Alicia" userId="f55d1171-74eb-48a1-8ca6-697fefa48c9a" providerId="ADAL" clId="{A318E59A-663F-4E3B-B129-C731E66CC1F1}" dt="2023-09-05T23:02:38.137" v="881" actId="478"/>
          <ac:picMkLst>
            <pc:docMk/>
            <pc:sldMk cId="4218948705" sldId="257"/>
            <ac:picMk id="17" creationId="{46A69BCE-581A-F8DD-3B6E-151E83D3BBA3}"/>
          </ac:picMkLst>
        </pc:picChg>
        <pc:picChg chg="del">
          <ac:chgData name="Geraldino, Scarlette Alicia" userId="f55d1171-74eb-48a1-8ca6-697fefa48c9a" providerId="ADAL" clId="{A318E59A-663F-4E3B-B129-C731E66CC1F1}" dt="2023-09-05T23:02:36.651" v="879" actId="478"/>
          <ac:picMkLst>
            <pc:docMk/>
            <pc:sldMk cId="4218948705" sldId="257"/>
            <ac:picMk id="18" creationId="{7C46FEB9-8039-B53B-94AF-44BD408C83C1}"/>
          </ac:picMkLst>
        </pc:picChg>
        <pc:picChg chg="add mod">
          <ac:chgData name="Geraldino, Scarlette Alicia" userId="f55d1171-74eb-48a1-8ca6-697fefa48c9a" providerId="ADAL" clId="{A318E59A-663F-4E3B-B129-C731E66CC1F1}" dt="2023-09-05T23:10:08.358" v="988" actId="108"/>
          <ac:picMkLst>
            <pc:docMk/>
            <pc:sldMk cId="4218948705" sldId="257"/>
            <ac:picMk id="30" creationId="{CC7328DF-2D02-23DD-CB21-521DDF6FCD3D}"/>
          </ac:picMkLst>
        </pc:picChg>
        <pc:picChg chg="add mod">
          <ac:chgData name="Geraldino, Scarlette Alicia" userId="f55d1171-74eb-48a1-8ca6-697fefa48c9a" providerId="ADAL" clId="{A318E59A-663F-4E3B-B129-C731E66CC1F1}" dt="2023-09-05T23:10:04.697" v="987" actId="11530"/>
          <ac:picMkLst>
            <pc:docMk/>
            <pc:sldMk cId="4218948705" sldId="257"/>
            <ac:picMk id="32" creationId="{17057407-AF6F-F529-9797-283717569807}"/>
          </ac:picMkLst>
        </pc:picChg>
        <pc:picChg chg="add mod">
          <ac:chgData name="Geraldino, Scarlette Alicia" userId="f55d1171-74eb-48a1-8ca6-697fefa48c9a" providerId="ADAL" clId="{A318E59A-663F-4E3B-B129-C731E66CC1F1}" dt="2023-09-05T23:09:58.665" v="986" actId="11530"/>
          <ac:picMkLst>
            <pc:docMk/>
            <pc:sldMk cId="4218948705" sldId="257"/>
            <ac:picMk id="34" creationId="{C8B613E5-08DD-8E8A-0480-F39C18C80EC6}"/>
          </ac:picMkLst>
        </pc:picChg>
        <pc:picChg chg="add mod modCrop">
          <ac:chgData name="Geraldino, Scarlette Alicia" userId="f55d1171-74eb-48a1-8ca6-697fefa48c9a" providerId="ADAL" clId="{A318E59A-663F-4E3B-B129-C731E66CC1F1}" dt="2023-09-05T23:11:28.377" v="1001" actId="1076"/>
          <ac:picMkLst>
            <pc:docMk/>
            <pc:sldMk cId="4218948705" sldId="257"/>
            <ac:picMk id="36" creationId="{E0D45FDA-2388-C8FA-F8AF-31E924CD3ACB}"/>
          </ac:picMkLst>
        </pc:picChg>
        <pc:picChg chg="add mod">
          <ac:chgData name="Geraldino, Scarlette Alicia" userId="f55d1171-74eb-48a1-8ca6-697fefa48c9a" providerId="ADAL" clId="{A318E59A-663F-4E3B-B129-C731E66CC1F1}" dt="2023-09-05T23:19:49.135" v="1113" actId="1076"/>
          <ac:picMkLst>
            <pc:docMk/>
            <pc:sldMk cId="4218948705" sldId="257"/>
            <ac:picMk id="38" creationId="{17938279-C46E-B85E-9D89-3D78867B39AA}"/>
          </ac:picMkLst>
        </pc:picChg>
        <pc:cxnChg chg="add mod">
          <ac:chgData name="Geraldino, Scarlette Alicia" userId="f55d1171-74eb-48a1-8ca6-697fefa48c9a" providerId="ADAL" clId="{A318E59A-663F-4E3B-B129-C731E66CC1F1}" dt="2023-09-05T23:09:31.353" v="979" actId="1076"/>
          <ac:cxnSpMkLst>
            <pc:docMk/>
            <pc:sldMk cId="4218948705" sldId="257"/>
            <ac:cxnSpMk id="25" creationId="{BC120B63-DEAB-7FEE-158A-1E70DF42C613}"/>
          </ac:cxnSpMkLst>
        </pc:cxnChg>
        <pc:cxnChg chg="add mod">
          <ac:chgData name="Geraldino, Scarlette Alicia" userId="f55d1171-74eb-48a1-8ca6-697fefa48c9a" providerId="ADAL" clId="{A318E59A-663F-4E3B-B129-C731E66CC1F1}" dt="2023-09-05T23:09:31.353" v="979" actId="1076"/>
          <ac:cxnSpMkLst>
            <pc:docMk/>
            <pc:sldMk cId="4218948705" sldId="257"/>
            <ac:cxnSpMk id="26" creationId="{D5C21028-C864-8FFE-1C64-CC60F1E899EE}"/>
          </ac:cxnSpMkLst>
        </pc:cxnChg>
      </pc:sldChg>
      <pc:sldChg chg="delSp modSp mod">
        <pc:chgData name="Geraldino, Scarlette Alicia" userId="f55d1171-74eb-48a1-8ca6-697fefa48c9a" providerId="ADAL" clId="{A318E59A-663F-4E3B-B129-C731E66CC1F1}" dt="2023-09-14T12:58:48.495" v="1124" actId="1076"/>
        <pc:sldMkLst>
          <pc:docMk/>
          <pc:sldMk cId="4025794301" sldId="264"/>
        </pc:sldMkLst>
        <pc:spChg chg="mod">
          <ac:chgData name="Geraldino, Scarlette Alicia" userId="f55d1171-74eb-48a1-8ca6-697fefa48c9a" providerId="ADAL" clId="{A318E59A-663F-4E3B-B129-C731E66CC1F1}" dt="2023-09-14T12:58:48.495" v="1124" actId="1076"/>
          <ac:spMkLst>
            <pc:docMk/>
            <pc:sldMk cId="4025794301" sldId="264"/>
            <ac:spMk id="4" creationId="{91B75FE4-FC13-1182-83D8-63A473C8C39A}"/>
          </ac:spMkLst>
        </pc:spChg>
        <pc:picChg chg="del mod">
          <ac:chgData name="Geraldino, Scarlette Alicia" userId="f55d1171-74eb-48a1-8ca6-697fefa48c9a" providerId="ADAL" clId="{A318E59A-663F-4E3B-B129-C731E66CC1F1}" dt="2023-09-14T12:58:28.568" v="1117" actId="478"/>
          <ac:picMkLst>
            <pc:docMk/>
            <pc:sldMk cId="4025794301" sldId="264"/>
            <ac:picMk id="16" creationId="{92CECA8C-3DD6-7A89-9541-930FA850641A}"/>
          </ac:picMkLst>
        </pc:picChg>
      </pc:sldChg>
      <pc:sldChg chg="addSp delSp modSp mod">
        <pc:chgData name="Geraldino, Scarlette Alicia" userId="f55d1171-74eb-48a1-8ca6-697fefa48c9a" providerId="ADAL" clId="{A318E59A-663F-4E3B-B129-C731E66CC1F1}" dt="2023-09-05T23:19:30.039" v="1111" actId="1076"/>
        <pc:sldMkLst>
          <pc:docMk/>
          <pc:sldMk cId="3792820349" sldId="269"/>
        </pc:sldMkLst>
        <pc:spChg chg="mod">
          <ac:chgData name="Geraldino, Scarlette Alicia" userId="f55d1171-74eb-48a1-8ca6-697fefa48c9a" providerId="ADAL" clId="{A318E59A-663F-4E3B-B129-C731E66CC1F1}" dt="2023-09-05T23:15:27.863" v="1069" actId="14100"/>
          <ac:spMkLst>
            <pc:docMk/>
            <pc:sldMk cId="3792820349" sldId="269"/>
            <ac:spMk id="9" creationId="{0C4277A4-83D5-97DD-B541-0CC96B4780E2}"/>
          </ac:spMkLst>
        </pc:spChg>
        <pc:spChg chg="del">
          <ac:chgData name="Geraldino, Scarlette Alicia" userId="f55d1171-74eb-48a1-8ca6-697fefa48c9a" providerId="ADAL" clId="{A318E59A-663F-4E3B-B129-C731E66CC1F1}" dt="2023-09-05T22:59:56.921" v="814" actId="478"/>
          <ac:spMkLst>
            <pc:docMk/>
            <pc:sldMk cId="3792820349" sldId="269"/>
            <ac:spMk id="11" creationId="{47DA34C1-2D6C-3103-6B3D-37001EDBBB70}"/>
          </ac:spMkLst>
        </pc:spChg>
        <pc:spChg chg="del">
          <ac:chgData name="Geraldino, Scarlette Alicia" userId="f55d1171-74eb-48a1-8ca6-697fefa48c9a" providerId="ADAL" clId="{A318E59A-663F-4E3B-B129-C731E66CC1F1}" dt="2023-09-05T23:03:07.682" v="888" actId="21"/>
          <ac:spMkLst>
            <pc:docMk/>
            <pc:sldMk cId="3792820349" sldId="269"/>
            <ac:spMk id="25" creationId="{648BF032-D92A-3A13-163A-13BE5B6BD3BD}"/>
          </ac:spMkLst>
        </pc:spChg>
        <pc:spChg chg="del">
          <ac:chgData name="Geraldino, Scarlette Alicia" userId="f55d1171-74eb-48a1-8ca6-697fefa48c9a" providerId="ADAL" clId="{A318E59A-663F-4E3B-B129-C731E66CC1F1}" dt="2023-09-05T23:03:07.682" v="888" actId="21"/>
          <ac:spMkLst>
            <pc:docMk/>
            <pc:sldMk cId="3792820349" sldId="269"/>
            <ac:spMk id="26" creationId="{45B4949E-DAFB-2B69-E787-426238D9ABA7}"/>
          </ac:spMkLst>
        </pc:spChg>
        <pc:spChg chg="del">
          <ac:chgData name="Geraldino, Scarlette Alicia" userId="f55d1171-74eb-48a1-8ca6-697fefa48c9a" providerId="ADAL" clId="{A318E59A-663F-4E3B-B129-C731E66CC1F1}" dt="2023-09-05T23:03:07.682" v="888" actId="21"/>
          <ac:spMkLst>
            <pc:docMk/>
            <pc:sldMk cId="3792820349" sldId="269"/>
            <ac:spMk id="27" creationId="{87D6999D-51F9-32E1-68CC-7D6C305D329D}"/>
          </ac:spMkLst>
        </pc:spChg>
        <pc:spChg chg="del">
          <ac:chgData name="Geraldino, Scarlette Alicia" userId="f55d1171-74eb-48a1-8ca6-697fefa48c9a" providerId="ADAL" clId="{A318E59A-663F-4E3B-B129-C731E66CC1F1}" dt="2023-09-05T23:16:16.924" v="1080" actId="478"/>
          <ac:spMkLst>
            <pc:docMk/>
            <pc:sldMk cId="3792820349" sldId="269"/>
            <ac:spMk id="31" creationId="{B3143632-34B4-1933-0AC9-E62EA494CF24}"/>
          </ac:spMkLst>
        </pc:spChg>
        <pc:spChg chg="mod">
          <ac:chgData name="Geraldino, Scarlette Alicia" userId="f55d1171-74eb-48a1-8ca6-697fefa48c9a" providerId="ADAL" clId="{A318E59A-663F-4E3B-B129-C731E66CC1F1}" dt="2023-09-05T23:16:15.696" v="1079" actId="1076"/>
          <ac:spMkLst>
            <pc:docMk/>
            <pc:sldMk cId="3792820349" sldId="269"/>
            <ac:spMk id="32" creationId="{56F836AC-642A-297C-9849-093FF50B5A23}"/>
          </ac:spMkLst>
        </pc:spChg>
        <pc:spChg chg="del mod">
          <ac:chgData name="Geraldino, Scarlette Alicia" userId="f55d1171-74eb-48a1-8ca6-697fefa48c9a" providerId="ADAL" clId="{A318E59A-663F-4E3B-B129-C731E66CC1F1}" dt="2023-09-05T19:58:50.195" v="28" actId="478"/>
          <ac:spMkLst>
            <pc:docMk/>
            <pc:sldMk cId="3792820349" sldId="269"/>
            <ac:spMk id="33" creationId="{BCAEDA6D-019F-8E79-4DE4-0930874239AF}"/>
          </ac:spMkLst>
        </pc:spChg>
        <pc:spChg chg="add mod">
          <ac:chgData name="Geraldino, Scarlette Alicia" userId="f55d1171-74eb-48a1-8ca6-697fefa48c9a" providerId="ADAL" clId="{A318E59A-663F-4E3B-B129-C731E66CC1F1}" dt="2023-09-05T23:18:50.407" v="1099" actId="1076"/>
          <ac:spMkLst>
            <pc:docMk/>
            <pc:sldMk cId="3792820349" sldId="269"/>
            <ac:spMk id="37" creationId="{57F2B23A-9638-483E-24C5-E9C899C280B8}"/>
          </ac:spMkLst>
        </pc:spChg>
        <pc:spChg chg="add mod ord">
          <ac:chgData name="Geraldino, Scarlette Alicia" userId="f55d1171-74eb-48a1-8ca6-697fefa48c9a" providerId="ADAL" clId="{A318E59A-663F-4E3B-B129-C731E66CC1F1}" dt="2023-09-05T23:17:28.841" v="1093" actId="167"/>
          <ac:spMkLst>
            <pc:docMk/>
            <pc:sldMk cId="3792820349" sldId="269"/>
            <ac:spMk id="38" creationId="{80566F09-2C3A-F46F-B05F-811C3568AEAF}"/>
          </ac:spMkLst>
        </pc:spChg>
        <pc:grpChg chg="add del">
          <ac:chgData name="Geraldino, Scarlette Alicia" userId="f55d1171-74eb-48a1-8ca6-697fefa48c9a" providerId="ADAL" clId="{A318E59A-663F-4E3B-B129-C731E66CC1F1}" dt="2023-09-05T23:03:07.682" v="888" actId="21"/>
          <ac:grpSpMkLst>
            <pc:docMk/>
            <pc:sldMk cId="3792820349" sldId="269"/>
            <ac:grpSpMk id="12" creationId="{8A503787-77FC-0F2E-3883-CF57427F0C81}"/>
          </ac:grpSpMkLst>
        </pc:grpChg>
        <pc:grpChg chg="add del">
          <ac:chgData name="Geraldino, Scarlette Alicia" userId="f55d1171-74eb-48a1-8ca6-697fefa48c9a" providerId="ADAL" clId="{A318E59A-663F-4E3B-B129-C731E66CC1F1}" dt="2023-09-05T23:03:07.682" v="888" actId="21"/>
          <ac:grpSpMkLst>
            <pc:docMk/>
            <pc:sldMk cId="3792820349" sldId="269"/>
            <ac:grpSpMk id="18" creationId="{CC753BB3-7136-67D7-C567-06B72F9E4BFD}"/>
          </ac:grpSpMkLst>
        </pc:grpChg>
        <pc:grpChg chg="add del">
          <ac:chgData name="Geraldino, Scarlette Alicia" userId="f55d1171-74eb-48a1-8ca6-697fefa48c9a" providerId="ADAL" clId="{A318E59A-663F-4E3B-B129-C731E66CC1F1}" dt="2023-09-05T23:03:07.682" v="888" actId="21"/>
          <ac:grpSpMkLst>
            <pc:docMk/>
            <pc:sldMk cId="3792820349" sldId="269"/>
            <ac:grpSpMk id="21" creationId="{967EB27F-FDA4-8EB6-80FB-542B12C8B4A7}"/>
          </ac:grpSpMkLst>
        </pc:grpChg>
        <pc:picChg chg="del">
          <ac:chgData name="Geraldino, Scarlette Alicia" userId="f55d1171-74eb-48a1-8ca6-697fefa48c9a" providerId="ADAL" clId="{A318E59A-663F-4E3B-B129-C731E66CC1F1}" dt="2023-09-05T23:15:40.131" v="1071" actId="478"/>
          <ac:picMkLst>
            <pc:docMk/>
            <pc:sldMk cId="3792820349" sldId="269"/>
            <ac:picMk id="2" creationId="{FA316DC7-FE8D-D629-CEFB-337ADAA4C4D9}"/>
          </ac:picMkLst>
        </pc:picChg>
        <pc:picChg chg="del">
          <ac:chgData name="Geraldino, Scarlette Alicia" userId="f55d1171-74eb-48a1-8ca6-697fefa48c9a" providerId="ADAL" clId="{A318E59A-663F-4E3B-B129-C731E66CC1F1}" dt="2023-09-05T19:58:37.750" v="24" actId="478"/>
          <ac:picMkLst>
            <pc:docMk/>
            <pc:sldMk cId="3792820349" sldId="269"/>
            <ac:picMk id="4" creationId="{4F8247A8-7246-1E98-77C2-0085A83975BA}"/>
          </ac:picMkLst>
        </pc:picChg>
        <pc:picChg chg="add mod modCrop">
          <ac:chgData name="Geraldino, Scarlette Alicia" userId="f55d1171-74eb-48a1-8ca6-697fefa48c9a" providerId="ADAL" clId="{A318E59A-663F-4E3B-B129-C731E66CC1F1}" dt="2023-09-05T19:27:36.179" v="14" actId="1076"/>
          <ac:picMkLst>
            <pc:docMk/>
            <pc:sldMk cId="3792820349" sldId="269"/>
            <ac:picMk id="5" creationId="{95F06B67-67B5-4921-7470-CEABAF68654B}"/>
          </ac:picMkLst>
        </pc:picChg>
        <pc:picChg chg="del">
          <ac:chgData name="Geraldino, Scarlette Alicia" userId="f55d1171-74eb-48a1-8ca6-697fefa48c9a" providerId="ADAL" clId="{A318E59A-663F-4E3B-B129-C731E66CC1F1}" dt="2023-09-05T19:58:41.879" v="25" actId="478"/>
          <ac:picMkLst>
            <pc:docMk/>
            <pc:sldMk cId="3792820349" sldId="269"/>
            <ac:picMk id="7" creationId="{E36467DC-74D6-69BF-F086-839977ED88E2}"/>
          </ac:picMkLst>
        </pc:picChg>
        <pc:picChg chg="del">
          <ac:chgData name="Geraldino, Scarlette Alicia" userId="f55d1171-74eb-48a1-8ca6-697fefa48c9a" providerId="ADAL" clId="{A318E59A-663F-4E3B-B129-C731E66CC1F1}" dt="2023-09-05T19:58:36.725" v="23" actId="478"/>
          <ac:picMkLst>
            <pc:docMk/>
            <pc:sldMk cId="3792820349" sldId="269"/>
            <ac:picMk id="8" creationId="{22C872AE-3E7E-6E71-22A9-3BCBB1E1EBFF}"/>
          </ac:picMkLst>
        </pc:picChg>
        <pc:picChg chg="add mod">
          <ac:chgData name="Geraldino, Scarlette Alicia" userId="f55d1171-74eb-48a1-8ca6-697fefa48c9a" providerId="ADAL" clId="{A318E59A-663F-4E3B-B129-C731E66CC1F1}" dt="2023-09-05T23:15:42.986" v="1072" actId="1076"/>
          <ac:picMkLst>
            <pc:docMk/>
            <pc:sldMk cId="3792820349" sldId="269"/>
            <ac:picMk id="15" creationId="{BB5F3CFF-2E9A-3803-CB90-B5F2433CDE58}"/>
          </ac:picMkLst>
        </pc:picChg>
        <pc:picChg chg="add mod modCrop">
          <ac:chgData name="Geraldino, Scarlette Alicia" userId="f55d1171-74eb-48a1-8ca6-697fefa48c9a" providerId="ADAL" clId="{A318E59A-663F-4E3B-B129-C731E66CC1F1}" dt="2023-09-05T23:14:41.216" v="1060" actId="14100"/>
          <ac:picMkLst>
            <pc:docMk/>
            <pc:sldMk cId="3792820349" sldId="269"/>
            <ac:picMk id="17" creationId="{000FF90A-56E5-9B2A-DD8F-922333E33666}"/>
          </ac:picMkLst>
        </pc:picChg>
        <pc:picChg chg="add mod modCrop">
          <ac:chgData name="Geraldino, Scarlette Alicia" userId="f55d1171-74eb-48a1-8ca6-697fefa48c9a" providerId="ADAL" clId="{A318E59A-663F-4E3B-B129-C731E66CC1F1}" dt="2023-09-05T23:15:23.520" v="1068" actId="1076"/>
          <ac:picMkLst>
            <pc:docMk/>
            <pc:sldMk cId="3792820349" sldId="269"/>
            <ac:picMk id="28" creationId="{268B0A44-14E1-A0A8-BE50-6DA8D3AB7843}"/>
          </ac:picMkLst>
        </pc:picChg>
        <pc:picChg chg="add del mod">
          <ac:chgData name="Geraldino, Scarlette Alicia" userId="f55d1171-74eb-48a1-8ca6-697fefa48c9a" providerId="ADAL" clId="{A318E59A-663F-4E3B-B129-C731E66CC1F1}" dt="2023-09-05T23:15:54.884" v="1076" actId="478"/>
          <ac:picMkLst>
            <pc:docMk/>
            <pc:sldMk cId="3792820349" sldId="269"/>
            <ac:picMk id="35" creationId="{EB7DD994-5EF7-6283-2B43-D9A9A4765500}"/>
          </ac:picMkLst>
        </pc:picChg>
        <pc:picChg chg="add mod">
          <ac:chgData name="Geraldino, Scarlette Alicia" userId="f55d1171-74eb-48a1-8ca6-697fefa48c9a" providerId="ADAL" clId="{A318E59A-663F-4E3B-B129-C731E66CC1F1}" dt="2023-09-05T23:17:31.799" v="1094" actId="1076"/>
          <ac:picMkLst>
            <pc:docMk/>
            <pc:sldMk cId="3792820349" sldId="269"/>
            <ac:picMk id="36" creationId="{14DEA31D-933B-9F76-DD0E-CBFB037276EF}"/>
          </ac:picMkLst>
        </pc:picChg>
        <pc:picChg chg="add mod modCrop">
          <ac:chgData name="Geraldino, Scarlette Alicia" userId="f55d1171-74eb-48a1-8ca6-697fefa48c9a" providerId="ADAL" clId="{A318E59A-663F-4E3B-B129-C731E66CC1F1}" dt="2023-09-05T23:19:30.039" v="1111" actId="1076"/>
          <ac:picMkLst>
            <pc:docMk/>
            <pc:sldMk cId="3792820349" sldId="269"/>
            <ac:picMk id="40" creationId="{44B48DB1-EEED-B5F5-7288-88E45761DD51}"/>
          </ac:picMkLst>
        </pc:picChg>
        <pc:cxnChg chg="add del">
          <ac:chgData name="Geraldino, Scarlette Alicia" userId="f55d1171-74eb-48a1-8ca6-697fefa48c9a" providerId="ADAL" clId="{A318E59A-663F-4E3B-B129-C731E66CC1F1}" dt="2023-09-05T23:03:07.682" v="888" actId="21"/>
          <ac:cxnSpMkLst>
            <pc:docMk/>
            <pc:sldMk cId="3792820349" sldId="269"/>
            <ac:cxnSpMk id="29" creationId="{0A8CE563-568F-EE52-4740-D8937C9B3049}"/>
          </ac:cxnSpMkLst>
        </pc:cxnChg>
        <pc:cxnChg chg="add del">
          <ac:chgData name="Geraldino, Scarlette Alicia" userId="f55d1171-74eb-48a1-8ca6-697fefa48c9a" providerId="ADAL" clId="{A318E59A-663F-4E3B-B129-C731E66CC1F1}" dt="2023-09-05T23:03:07.682" v="888" actId="21"/>
          <ac:cxnSpMkLst>
            <pc:docMk/>
            <pc:sldMk cId="3792820349" sldId="269"/>
            <ac:cxnSpMk id="30" creationId="{F05A4AE8-135E-BE0C-48BF-D108B9B229C4}"/>
          </ac:cxnSpMkLst>
        </pc:cxnChg>
      </pc:sldChg>
      <pc:sldChg chg="addSp delSp modSp del mod">
        <pc:chgData name="Geraldino, Scarlette Alicia" userId="f55d1171-74eb-48a1-8ca6-697fefa48c9a" providerId="ADAL" clId="{A318E59A-663F-4E3B-B129-C731E66CC1F1}" dt="2023-09-05T22:43:13.717" v="713" actId="47"/>
        <pc:sldMkLst>
          <pc:docMk/>
          <pc:sldMk cId="41774327" sldId="270"/>
        </pc:sldMkLst>
        <pc:spChg chg="del">
          <ac:chgData name="Geraldino, Scarlette Alicia" userId="f55d1171-74eb-48a1-8ca6-697fefa48c9a" providerId="ADAL" clId="{A318E59A-663F-4E3B-B129-C731E66CC1F1}" dt="2023-09-05T21:50:31.517" v="127" actId="478"/>
          <ac:spMkLst>
            <pc:docMk/>
            <pc:sldMk cId="41774327" sldId="270"/>
            <ac:spMk id="2" creationId="{4384D460-B8B2-4A3D-9806-1A0AEB64844A}"/>
          </ac:spMkLst>
        </pc:spChg>
        <pc:spChg chg="mod">
          <ac:chgData name="Geraldino, Scarlette Alicia" userId="f55d1171-74eb-48a1-8ca6-697fefa48c9a" providerId="ADAL" clId="{A318E59A-663F-4E3B-B129-C731E66CC1F1}" dt="2023-09-05T21:47:28.538" v="120" actId="20577"/>
          <ac:spMkLst>
            <pc:docMk/>
            <pc:sldMk cId="41774327" sldId="270"/>
            <ac:spMk id="3" creationId="{31F4F494-BDAD-ED28-008E-A3852E6485BD}"/>
          </ac:spMkLst>
        </pc:spChg>
        <pc:spChg chg="del">
          <ac:chgData name="Geraldino, Scarlette Alicia" userId="f55d1171-74eb-48a1-8ca6-697fefa48c9a" providerId="ADAL" clId="{A318E59A-663F-4E3B-B129-C731E66CC1F1}" dt="2023-09-05T21:51:43.294" v="141" actId="478"/>
          <ac:spMkLst>
            <pc:docMk/>
            <pc:sldMk cId="41774327" sldId="270"/>
            <ac:spMk id="4" creationId="{86AFCE32-0A29-AAF4-A4A1-EFBEE51187EB}"/>
          </ac:spMkLst>
        </pc:spChg>
        <pc:spChg chg="mod">
          <ac:chgData name="Geraldino, Scarlette Alicia" userId="f55d1171-74eb-48a1-8ca6-697fefa48c9a" providerId="ADAL" clId="{A318E59A-663F-4E3B-B129-C731E66CC1F1}" dt="2023-09-05T21:52:06.966" v="162" actId="20577"/>
          <ac:spMkLst>
            <pc:docMk/>
            <pc:sldMk cId="41774327" sldId="270"/>
            <ac:spMk id="5" creationId="{1208712A-610E-1515-2838-E4B9CD83B6F6}"/>
          </ac:spMkLst>
        </pc:spChg>
        <pc:spChg chg="del">
          <ac:chgData name="Geraldino, Scarlette Alicia" userId="f55d1171-74eb-48a1-8ca6-697fefa48c9a" providerId="ADAL" clId="{A318E59A-663F-4E3B-B129-C731E66CC1F1}" dt="2023-09-05T21:53:03.982" v="166" actId="478"/>
          <ac:spMkLst>
            <pc:docMk/>
            <pc:sldMk cId="41774327" sldId="270"/>
            <ac:spMk id="6" creationId="{36D8D56F-EFC4-CCEE-A825-E2426617304D}"/>
          </ac:spMkLst>
        </pc:spChg>
        <pc:spChg chg="mod">
          <ac:chgData name="Geraldino, Scarlette Alicia" userId="f55d1171-74eb-48a1-8ca6-697fefa48c9a" providerId="ADAL" clId="{A318E59A-663F-4E3B-B129-C731E66CC1F1}" dt="2023-09-05T21:53:26.944" v="187" actId="20577"/>
          <ac:spMkLst>
            <pc:docMk/>
            <pc:sldMk cId="41774327" sldId="270"/>
            <ac:spMk id="7" creationId="{7F873650-23BF-6E5D-7051-C26DBDE0EEF1}"/>
          </ac:spMkLst>
        </pc:spChg>
        <pc:spChg chg="del">
          <ac:chgData name="Geraldino, Scarlette Alicia" userId="f55d1171-74eb-48a1-8ca6-697fefa48c9a" providerId="ADAL" clId="{A318E59A-663F-4E3B-B129-C731E66CC1F1}" dt="2023-09-05T21:53:17.280" v="168" actId="478"/>
          <ac:spMkLst>
            <pc:docMk/>
            <pc:sldMk cId="41774327" sldId="270"/>
            <ac:spMk id="8" creationId="{4650C85F-6E61-057F-F0C7-3BA1F469F2A1}"/>
          </ac:spMkLst>
        </pc:spChg>
        <pc:spChg chg="del">
          <ac:chgData name="Geraldino, Scarlette Alicia" userId="f55d1171-74eb-48a1-8ca6-697fefa48c9a" providerId="ADAL" clId="{A318E59A-663F-4E3B-B129-C731E66CC1F1}" dt="2023-09-05T21:53:18.799" v="169" actId="478"/>
          <ac:spMkLst>
            <pc:docMk/>
            <pc:sldMk cId="41774327" sldId="270"/>
            <ac:spMk id="10" creationId="{A311158F-CE85-AFA2-C390-B390F2D6209A}"/>
          </ac:spMkLst>
        </pc:spChg>
        <pc:spChg chg="del">
          <ac:chgData name="Geraldino, Scarlette Alicia" userId="f55d1171-74eb-48a1-8ca6-697fefa48c9a" providerId="ADAL" clId="{A318E59A-663F-4E3B-B129-C731E66CC1F1}" dt="2023-09-05T21:50:58.070" v="132" actId="478"/>
          <ac:spMkLst>
            <pc:docMk/>
            <pc:sldMk cId="41774327" sldId="270"/>
            <ac:spMk id="16" creationId="{A4807104-498A-D2FA-9535-F154BD59D113}"/>
          </ac:spMkLst>
        </pc:spChg>
        <pc:spChg chg="del">
          <ac:chgData name="Geraldino, Scarlette Alicia" userId="f55d1171-74eb-48a1-8ca6-697fefa48c9a" providerId="ADAL" clId="{A318E59A-663F-4E3B-B129-C731E66CC1F1}" dt="2023-09-05T21:47:36.357" v="121" actId="478"/>
          <ac:spMkLst>
            <pc:docMk/>
            <pc:sldMk cId="41774327" sldId="270"/>
            <ac:spMk id="20" creationId="{DE3E7E6D-4057-CFAE-6346-8405841C60DF}"/>
          </ac:spMkLst>
        </pc:spChg>
        <pc:spChg chg="mod">
          <ac:chgData name="Geraldino, Scarlette Alicia" userId="f55d1171-74eb-48a1-8ca6-697fefa48c9a" providerId="ADAL" clId="{A318E59A-663F-4E3B-B129-C731E66CC1F1}" dt="2023-09-05T21:55:17.513" v="207" actId="20577"/>
          <ac:spMkLst>
            <pc:docMk/>
            <pc:sldMk cId="41774327" sldId="270"/>
            <ac:spMk id="24" creationId="{400090C0-74C5-57F4-AD9D-57D40E3CC930}"/>
          </ac:spMkLst>
        </pc:spChg>
        <pc:spChg chg="mod">
          <ac:chgData name="Geraldino, Scarlette Alicia" userId="f55d1171-74eb-48a1-8ca6-697fefa48c9a" providerId="ADAL" clId="{A318E59A-663F-4E3B-B129-C731E66CC1F1}" dt="2023-09-05T21:46:59.457" v="102" actId="255"/>
          <ac:spMkLst>
            <pc:docMk/>
            <pc:sldMk cId="41774327" sldId="270"/>
            <ac:spMk id="25" creationId="{1C40B9CC-6B08-C3C4-602B-5D76B740A73E}"/>
          </ac:spMkLst>
        </pc:spChg>
        <pc:spChg chg="mod">
          <ac:chgData name="Geraldino, Scarlette Alicia" userId="f55d1171-74eb-48a1-8ca6-697fefa48c9a" providerId="ADAL" clId="{A318E59A-663F-4E3B-B129-C731E66CC1F1}" dt="2023-09-05T21:56:02.717" v="227" actId="1076"/>
          <ac:spMkLst>
            <pc:docMk/>
            <pc:sldMk cId="41774327" sldId="270"/>
            <ac:spMk id="30" creationId="{6DAFA46F-C482-BD10-7390-468B051D57DE}"/>
          </ac:spMkLst>
        </pc:spChg>
        <pc:spChg chg="mod">
          <ac:chgData name="Geraldino, Scarlette Alicia" userId="f55d1171-74eb-48a1-8ca6-697fefa48c9a" providerId="ADAL" clId="{A318E59A-663F-4E3B-B129-C731E66CC1F1}" dt="2023-09-05T21:45:27.652" v="73" actId="20577"/>
          <ac:spMkLst>
            <pc:docMk/>
            <pc:sldMk cId="41774327" sldId="270"/>
            <ac:spMk id="33" creationId="{481745FB-5902-8B2F-57ED-FB2F9C896E32}"/>
          </ac:spMkLst>
        </pc:spChg>
        <pc:picChg chg="add mod">
          <ac:chgData name="Geraldino, Scarlette Alicia" userId="f55d1171-74eb-48a1-8ca6-697fefa48c9a" providerId="ADAL" clId="{A318E59A-663F-4E3B-B129-C731E66CC1F1}" dt="2023-09-05T21:54:27.084" v="194" actId="14100"/>
          <ac:picMkLst>
            <pc:docMk/>
            <pc:sldMk cId="41774327" sldId="270"/>
            <ac:picMk id="21" creationId="{11BE2266-2327-2828-C3E8-537C70A9B7A1}"/>
          </ac:picMkLst>
        </pc:picChg>
        <pc:picChg chg="add mod">
          <ac:chgData name="Geraldino, Scarlette Alicia" userId="f55d1171-74eb-48a1-8ca6-697fefa48c9a" providerId="ADAL" clId="{A318E59A-663F-4E3B-B129-C731E66CC1F1}" dt="2023-09-05T21:50:50.891" v="130" actId="1582"/>
          <ac:picMkLst>
            <pc:docMk/>
            <pc:sldMk cId="41774327" sldId="270"/>
            <ac:picMk id="26" creationId="{C5CE3453-0A9C-FABD-FD86-E8517D2C4B51}"/>
          </ac:picMkLst>
        </pc:picChg>
        <pc:picChg chg="add mod">
          <ac:chgData name="Geraldino, Scarlette Alicia" userId="f55d1171-74eb-48a1-8ca6-697fefa48c9a" providerId="ADAL" clId="{A318E59A-663F-4E3B-B129-C731E66CC1F1}" dt="2023-09-05T21:52:00.275" v="145" actId="1076"/>
          <ac:picMkLst>
            <pc:docMk/>
            <pc:sldMk cId="41774327" sldId="270"/>
            <ac:picMk id="27" creationId="{8335CC6F-C23C-9077-E197-8F7D5B9405BE}"/>
          </ac:picMkLst>
        </pc:picChg>
        <pc:picChg chg="add mod">
          <ac:chgData name="Geraldino, Scarlette Alicia" userId="f55d1171-74eb-48a1-8ca6-697fefa48c9a" providerId="ADAL" clId="{A318E59A-663F-4E3B-B129-C731E66CC1F1}" dt="2023-09-05T21:53:15.169" v="167" actId="1076"/>
          <ac:picMkLst>
            <pc:docMk/>
            <pc:sldMk cId="41774327" sldId="270"/>
            <ac:picMk id="28" creationId="{F686BE0E-6119-4C33-CED7-6352AC96784F}"/>
          </ac:picMkLst>
        </pc:picChg>
        <pc:picChg chg="add mod">
          <ac:chgData name="Geraldino, Scarlette Alicia" userId="f55d1171-74eb-48a1-8ca6-697fefa48c9a" providerId="ADAL" clId="{A318E59A-663F-4E3B-B129-C731E66CC1F1}" dt="2023-09-05T21:54:00.420" v="192" actId="1076"/>
          <ac:picMkLst>
            <pc:docMk/>
            <pc:sldMk cId="41774327" sldId="270"/>
            <ac:picMk id="34" creationId="{2FFFB0C5-4EDF-9F52-A760-A510F1853882}"/>
          </ac:picMkLst>
        </pc:picChg>
        <pc:picChg chg="add mod">
          <ac:chgData name="Geraldino, Scarlette Alicia" userId="f55d1171-74eb-48a1-8ca6-697fefa48c9a" providerId="ADAL" clId="{A318E59A-663F-4E3B-B129-C731E66CC1F1}" dt="2023-09-05T21:55:08.492" v="200" actId="14100"/>
          <ac:picMkLst>
            <pc:docMk/>
            <pc:sldMk cId="41774327" sldId="270"/>
            <ac:picMk id="37" creationId="{D9D32B4A-262C-1232-F1E5-DA6BC7C83ABD}"/>
          </ac:picMkLst>
        </pc:picChg>
        <pc:picChg chg="mod">
          <ac:chgData name="Geraldino, Scarlette Alicia" userId="f55d1171-74eb-48a1-8ca6-697fefa48c9a" providerId="ADAL" clId="{A318E59A-663F-4E3B-B129-C731E66CC1F1}" dt="2023-09-05T22:23:45.468" v="420" actId="1076"/>
          <ac:picMkLst>
            <pc:docMk/>
            <pc:sldMk cId="41774327" sldId="270"/>
            <ac:picMk id="49" creationId="{E0EBCF7C-98B1-B60A-4B27-88AE0BB1C5EF}"/>
          </ac:picMkLst>
        </pc:picChg>
      </pc:sldChg>
      <pc:sldChg chg="addSp delSp modSp add mod">
        <pc:chgData name="Geraldino, Scarlette Alicia" userId="f55d1171-74eb-48a1-8ca6-697fefa48c9a" providerId="ADAL" clId="{A318E59A-663F-4E3B-B129-C731E66CC1F1}" dt="2023-09-05T22:43:07.313" v="711"/>
        <pc:sldMkLst>
          <pc:docMk/>
          <pc:sldMk cId="2739932921" sldId="273"/>
        </pc:sldMkLst>
        <pc:spChg chg="del">
          <ac:chgData name="Geraldino, Scarlette Alicia" userId="f55d1171-74eb-48a1-8ca6-697fefa48c9a" providerId="ADAL" clId="{A318E59A-663F-4E3B-B129-C731E66CC1F1}" dt="2023-09-05T22:01:42.576" v="237" actId="478"/>
          <ac:spMkLst>
            <pc:docMk/>
            <pc:sldMk cId="2739932921" sldId="273"/>
            <ac:spMk id="3" creationId="{31F4F494-BDAD-ED28-008E-A3852E6485BD}"/>
          </ac:spMkLst>
        </pc:spChg>
        <pc:spChg chg="del">
          <ac:chgData name="Geraldino, Scarlette Alicia" userId="f55d1171-74eb-48a1-8ca6-697fefa48c9a" providerId="ADAL" clId="{A318E59A-663F-4E3B-B129-C731E66CC1F1}" dt="2023-09-05T22:01:42.576" v="237" actId="478"/>
          <ac:spMkLst>
            <pc:docMk/>
            <pc:sldMk cId="2739932921" sldId="273"/>
            <ac:spMk id="5" creationId="{1208712A-610E-1515-2838-E4B9CD83B6F6}"/>
          </ac:spMkLst>
        </pc:spChg>
        <pc:spChg chg="del">
          <ac:chgData name="Geraldino, Scarlette Alicia" userId="f55d1171-74eb-48a1-8ca6-697fefa48c9a" providerId="ADAL" clId="{A318E59A-663F-4E3B-B129-C731E66CC1F1}" dt="2023-09-05T22:01:42.576" v="237" actId="478"/>
          <ac:spMkLst>
            <pc:docMk/>
            <pc:sldMk cId="2739932921" sldId="273"/>
            <ac:spMk id="7" creationId="{7F873650-23BF-6E5D-7051-C26DBDE0EEF1}"/>
          </ac:spMkLst>
        </pc:spChg>
        <pc:spChg chg="del">
          <ac:chgData name="Geraldino, Scarlette Alicia" userId="f55d1171-74eb-48a1-8ca6-697fefa48c9a" providerId="ADAL" clId="{A318E59A-663F-4E3B-B129-C731E66CC1F1}" dt="2023-09-05T22:01:42.576" v="237" actId="478"/>
          <ac:spMkLst>
            <pc:docMk/>
            <pc:sldMk cId="2739932921" sldId="273"/>
            <ac:spMk id="9" creationId="{6E2B7D83-C700-73EF-0125-35EA48D5D7D2}"/>
          </ac:spMkLst>
        </pc:spChg>
        <pc:spChg chg="del">
          <ac:chgData name="Geraldino, Scarlette Alicia" userId="f55d1171-74eb-48a1-8ca6-697fefa48c9a" providerId="ADAL" clId="{A318E59A-663F-4E3B-B129-C731E66CC1F1}" dt="2023-09-05T22:01:42.576" v="237" actId="478"/>
          <ac:spMkLst>
            <pc:docMk/>
            <pc:sldMk cId="2739932921" sldId="273"/>
            <ac:spMk id="11" creationId="{4F695184-B1C4-E675-E40C-4054346BEAB9}"/>
          </ac:spMkLst>
        </pc:spChg>
        <pc:spChg chg="del">
          <ac:chgData name="Geraldino, Scarlette Alicia" userId="f55d1171-74eb-48a1-8ca6-697fefa48c9a" providerId="ADAL" clId="{A318E59A-663F-4E3B-B129-C731E66CC1F1}" dt="2023-09-05T22:01:42.576" v="237" actId="478"/>
          <ac:spMkLst>
            <pc:docMk/>
            <pc:sldMk cId="2739932921" sldId="273"/>
            <ac:spMk id="12" creationId="{F0231805-AEAC-F153-236F-D8449A058B5C}"/>
          </ac:spMkLst>
        </pc:spChg>
        <pc:spChg chg="del">
          <ac:chgData name="Geraldino, Scarlette Alicia" userId="f55d1171-74eb-48a1-8ca6-697fefa48c9a" providerId="ADAL" clId="{A318E59A-663F-4E3B-B129-C731E66CC1F1}" dt="2023-09-05T22:01:42.576" v="237" actId="478"/>
          <ac:spMkLst>
            <pc:docMk/>
            <pc:sldMk cId="2739932921" sldId="273"/>
            <ac:spMk id="13" creationId="{EBACD473-0646-FB49-F41F-DE70025FBA88}"/>
          </ac:spMkLst>
        </pc:spChg>
        <pc:spChg chg="del">
          <ac:chgData name="Geraldino, Scarlette Alicia" userId="f55d1171-74eb-48a1-8ca6-697fefa48c9a" providerId="ADAL" clId="{A318E59A-663F-4E3B-B129-C731E66CC1F1}" dt="2023-09-05T22:01:42.576" v="237" actId="478"/>
          <ac:spMkLst>
            <pc:docMk/>
            <pc:sldMk cId="2739932921" sldId="273"/>
            <ac:spMk id="15" creationId="{92497186-2811-343A-B2D4-4171E0458433}"/>
          </ac:spMkLst>
        </pc:spChg>
        <pc:spChg chg="add del mod">
          <ac:chgData name="Geraldino, Scarlette Alicia" userId="f55d1171-74eb-48a1-8ca6-697fefa48c9a" providerId="ADAL" clId="{A318E59A-663F-4E3B-B129-C731E66CC1F1}" dt="2023-09-05T22:20:27.146" v="377" actId="478"/>
          <ac:spMkLst>
            <pc:docMk/>
            <pc:sldMk cId="2739932921" sldId="273"/>
            <ac:spMk id="16" creationId="{49938462-629E-B4C8-FF6B-3CCF5DD3AF3B}"/>
          </ac:spMkLst>
        </pc:spChg>
        <pc:spChg chg="del">
          <ac:chgData name="Geraldino, Scarlette Alicia" userId="f55d1171-74eb-48a1-8ca6-697fefa48c9a" providerId="ADAL" clId="{A318E59A-663F-4E3B-B129-C731E66CC1F1}" dt="2023-09-05T22:01:42.576" v="237" actId="478"/>
          <ac:spMkLst>
            <pc:docMk/>
            <pc:sldMk cId="2739932921" sldId="273"/>
            <ac:spMk id="17" creationId="{E62F6417-A856-EBC9-BD23-434CD425076D}"/>
          </ac:spMkLst>
        </pc:spChg>
        <pc:spChg chg="mod">
          <ac:chgData name="Geraldino, Scarlette Alicia" userId="f55d1171-74eb-48a1-8ca6-697fefa48c9a" providerId="ADAL" clId="{A318E59A-663F-4E3B-B129-C731E66CC1F1}" dt="2023-09-05T22:19:09.225" v="368" actId="20577"/>
          <ac:spMkLst>
            <pc:docMk/>
            <pc:sldMk cId="2739932921" sldId="273"/>
            <ac:spMk id="18" creationId="{6DF3C664-4D8F-4243-726C-368E1ECE7E26}"/>
          </ac:spMkLst>
        </pc:spChg>
        <pc:spChg chg="del">
          <ac:chgData name="Geraldino, Scarlette Alicia" userId="f55d1171-74eb-48a1-8ca6-697fefa48c9a" providerId="ADAL" clId="{A318E59A-663F-4E3B-B129-C731E66CC1F1}" dt="2023-09-05T22:01:42.576" v="237" actId="478"/>
          <ac:spMkLst>
            <pc:docMk/>
            <pc:sldMk cId="2739932921" sldId="273"/>
            <ac:spMk id="19" creationId="{BF8FD5A4-A000-EC73-0FC9-CE4AFB6BF22B}"/>
          </ac:spMkLst>
        </pc:spChg>
        <pc:spChg chg="add del mod">
          <ac:chgData name="Geraldino, Scarlette Alicia" userId="f55d1171-74eb-48a1-8ca6-697fefa48c9a" providerId="ADAL" clId="{A318E59A-663F-4E3B-B129-C731E66CC1F1}" dt="2023-09-05T22:17:36.216" v="350" actId="478"/>
          <ac:spMkLst>
            <pc:docMk/>
            <pc:sldMk cId="2739932921" sldId="273"/>
            <ac:spMk id="20" creationId="{9E382466-4E25-BB83-3E2A-54CFA464298A}"/>
          </ac:spMkLst>
        </pc:spChg>
        <pc:spChg chg="del">
          <ac:chgData name="Geraldino, Scarlette Alicia" userId="f55d1171-74eb-48a1-8ca6-697fefa48c9a" providerId="ADAL" clId="{A318E59A-663F-4E3B-B129-C731E66CC1F1}" dt="2023-09-05T22:01:42.576" v="237" actId="478"/>
          <ac:spMkLst>
            <pc:docMk/>
            <pc:sldMk cId="2739932921" sldId="273"/>
            <ac:spMk id="22" creationId="{0FE30F9E-4CE6-ABF6-CD75-0F561D164FD1}"/>
          </ac:spMkLst>
        </pc:spChg>
        <pc:spChg chg="del">
          <ac:chgData name="Geraldino, Scarlette Alicia" userId="f55d1171-74eb-48a1-8ca6-697fefa48c9a" providerId="ADAL" clId="{A318E59A-663F-4E3B-B129-C731E66CC1F1}" dt="2023-09-05T22:01:31.830" v="234" actId="478"/>
          <ac:spMkLst>
            <pc:docMk/>
            <pc:sldMk cId="2739932921" sldId="273"/>
            <ac:spMk id="24" creationId="{400090C0-74C5-57F4-AD9D-57D40E3CC930}"/>
          </ac:spMkLst>
        </pc:spChg>
        <pc:spChg chg="del">
          <ac:chgData name="Geraldino, Scarlette Alicia" userId="f55d1171-74eb-48a1-8ca6-697fefa48c9a" providerId="ADAL" clId="{A318E59A-663F-4E3B-B129-C731E66CC1F1}" dt="2023-09-05T22:01:42.576" v="237" actId="478"/>
          <ac:spMkLst>
            <pc:docMk/>
            <pc:sldMk cId="2739932921" sldId="273"/>
            <ac:spMk id="25" creationId="{1C40B9CC-6B08-C3C4-602B-5D76B740A73E}"/>
          </ac:spMkLst>
        </pc:spChg>
        <pc:spChg chg="del">
          <ac:chgData name="Geraldino, Scarlette Alicia" userId="f55d1171-74eb-48a1-8ca6-697fefa48c9a" providerId="ADAL" clId="{A318E59A-663F-4E3B-B129-C731E66CC1F1}" dt="2023-09-05T22:01:34.790" v="235" actId="478"/>
          <ac:spMkLst>
            <pc:docMk/>
            <pc:sldMk cId="2739932921" sldId="273"/>
            <ac:spMk id="30" creationId="{6DAFA46F-C482-BD10-7390-468B051D57DE}"/>
          </ac:spMkLst>
        </pc:spChg>
        <pc:spChg chg="del">
          <ac:chgData name="Geraldino, Scarlette Alicia" userId="f55d1171-74eb-48a1-8ca6-697fefa48c9a" providerId="ADAL" clId="{A318E59A-663F-4E3B-B129-C731E66CC1F1}" dt="2023-09-05T22:01:51.798" v="243" actId="478"/>
          <ac:spMkLst>
            <pc:docMk/>
            <pc:sldMk cId="2739932921" sldId="273"/>
            <ac:spMk id="31" creationId="{8CCB1F7C-5A8A-30CA-875A-62C5DB6FF3C9}"/>
          </ac:spMkLst>
        </pc:spChg>
        <pc:spChg chg="del">
          <ac:chgData name="Geraldino, Scarlette Alicia" userId="f55d1171-74eb-48a1-8ca6-697fefa48c9a" providerId="ADAL" clId="{A318E59A-663F-4E3B-B129-C731E66CC1F1}" dt="2023-09-05T22:01:30.550" v="233" actId="478"/>
          <ac:spMkLst>
            <pc:docMk/>
            <pc:sldMk cId="2739932921" sldId="273"/>
            <ac:spMk id="33" creationId="{481745FB-5902-8B2F-57ED-FB2F9C896E32}"/>
          </ac:spMkLst>
        </pc:spChg>
        <pc:spChg chg="del">
          <ac:chgData name="Geraldino, Scarlette Alicia" userId="f55d1171-74eb-48a1-8ca6-697fefa48c9a" providerId="ADAL" clId="{A318E59A-663F-4E3B-B129-C731E66CC1F1}" dt="2023-09-05T22:01:49.823" v="242" actId="478"/>
          <ac:spMkLst>
            <pc:docMk/>
            <pc:sldMk cId="2739932921" sldId="273"/>
            <ac:spMk id="36" creationId="{791E566E-F0AA-4A5B-5519-20980F7098F9}"/>
          </ac:spMkLst>
        </pc:spChg>
        <pc:spChg chg="add del mod">
          <ac:chgData name="Geraldino, Scarlette Alicia" userId="f55d1171-74eb-48a1-8ca6-697fefa48c9a" providerId="ADAL" clId="{A318E59A-663F-4E3B-B129-C731E66CC1F1}" dt="2023-09-05T22:20:26.051" v="376" actId="478"/>
          <ac:spMkLst>
            <pc:docMk/>
            <pc:sldMk cId="2739932921" sldId="273"/>
            <ac:spMk id="38" creationId="{9627175D-00DB-29DC-C978-DB1F9EDA1ABC}"/>
          </ac:spMkLst>
        </pc:spChg>
        <pc:spChg chg="add del mod">
          <ac:chgData name="Geraldino, Scarlette Alicia" userId="f55d1171-74eb-48a1-8ca6-697fefa48c9a" providerId="ADAL" clId="{A318E59A-663F-4E3B-B129-C731E66CC1F1}" dt="2023-09-05T22:07:20.762" v="306"/>
          <ac:spMkLst>
            <pc:docMk/>
            <pc:sldMk cId="2739932921" sldId="273"/>
            <ac:spMk id="40" creationId="{953C613A-D123-C6DA-AFB1-61722FC1689F}"/>
          </ac:spMkLst>
        </pc:spChg>
        <pc:spChg chg="del">
          <ac:chgData name="Geraldino, Scarlette Alicia" userId="f55d1171-74eb-48a1-8ca6-697fefa48c9a" providerId="ADAL" clId="{A318E59A-663F-4E3B-B129-C731E66CC1F1}" dt="2023-09-05T22:01:59.237" v="249" actId="478"/>
          <ac:spMkLst>
            <pc:docMk/>
            <pc:sldMk cId="2739932921" sldId="273"/>
            <ac:spMk id="41" creationId="{414A1FE1-4827-C31B-4BA5-3102763B8EAB}"/>
          </ac:spMkLst>
        </pc:spChg>
        <pc:spChg chg="add del mod">
          <ac:chgData name="Geraldino, Scarlette Alicia" userId="f55d1171-74eb-48a1-8ca6-697fefa48c9a" providerId="ADAL" clId="{A318E59A-663F-4E3B-B129-C731E66CC1F1}" dt="2023-09-05T22:07:20.762" v="306"/>
          <ac:spMkLst>
            <pc:docMk/>
            <pc:sldMk cId="2739932921" sldId="273"/>
            <ac:spMk id="42" creationId="{545A3528-21C4-C3A9-3704-08A90385B9FC}"/>
          </ac:spMkLst>
        </pc:spChg>
        <pc:spChg chg="add del mod">
          <ac:chgData name="Geraldino, Scarlette Alicia" userId="f55d1171-74eb-48a1-8ca6-697fefa48c9a" providerId="ADAL" clId="{A318E59A-663F-4E3B-B129-C731E66CC1F1}" dt="2023-09-05T22:24:29.804" v="425" actId="478"/>
          <ac:spMkLst>
            <pc:docMk/>
            <pc:sldMk cId="2739932921" sldId="273"/>
            <ac:spMk id="43" creationId="{54EF980A-E4B8-0A91-744B-E34CE52D136F}"/>
          </ac:spMkLst>
        </pc:spChg>
        <pc:spChg chg="add del mod">
          <ac:chgData name="Geraldino, Scarlette Alicia" userId="f55d1171-74eb-48a1-8ca6-697fefa48c9a" providerId="ADAL" clId="{A318E59A-663F-4E3B-B129-C731E66CC1F1}" dt="2023-09-05T22:17:38.480" v="352" actId="478"/>
          <ac:spMkLst>
            <pc:docMk/>
            <pc:sldMk cId="2739932921" sldId="273"/>
            <ac:spMk id="44" creationId="{552872C4-1DD0-884A-5E95-0980AE485FB8}"/>
          </ac:spMkLst>
        </pc:spChg>
        <pc:spChg chg="add mod">
          <ac:chgData name="Geraldino, Scarlette Alicia" userId="f55d1171-74eb-48a1-8ca6-697fefa48c9a" providerId="ADAL" clId="{A318E59A-663F-4E3B-B129-C731E66CC1F1}" dt="2023-09-05T22:25:35.544" v="438" actId="1076"/>
          <ac:spMkLst>
            <pc:docMk/>
            <pc:sldMk cId="2739932921" sldId="273"/>
            <ac:spMk id="45" creationId="{06647ACF-83E9-3483-7525-EC1EC73C50DA}"/>
          </ac:spMkLst>
        </pc:spChg>
        <pc:spChg chg="del">
          <ac:chgData name="Geraldino, Scarlette Alicia" userId="f55d1171-74eb-48a1-8ca6-697fefa48c9a" providerId="ADAL" clId="{A318E59A-663F-4E3B-B129-C731E66CC1F1}" dt="2023-09-05T22:01:54.695" v="244" actId="478"/>
          <ac:spMkLst>
            <pc:docMk/>
            <pc:sldMk cId="2739932921" sldId="273"/>
            <ac:spMk id="50" creationId="{3BCB2C5B-3D88-4524-863E-67A8CC56A94F}"/>
          </ac:spMkLst>
        </pc:spChg>
        <pc:spChg chg="del">
          <ac:chgData name="Geraldino, Scarlette Alicia" userId="f55d1171-74eb-48a1-8ca6-697fefa48c9a" providerId="ADAL" clId="{A318E59A-663F-4E3B-B129-C731E66CC1F1}" dt="2023-09-05T22:01:57.070" v="246" actId="478"/>
          <ac:spMkLst>
            <pc:docMk/>
            <pc:sldMk cId="2739932921" sldId="273"/>
            <ac:spMk id="51" creationId="{9CA3EF71-F5AC-8837-7F1E-66EB2FA2C917}"/>
          </ac:spMkLst>
        </pc:spChg>
        <pc:spChg chg="del">
          <ac:chgData name="Geraldino, Scarlette Alicia" userId="f55d1171-74eb-48a1-8ca6-697fefa48c9a" providerId="ADAL" clId="{A318E59A-663F-4E3B-B129-C731E66CC1F1}" dt="2023-09-05T22:01:58.606" v="248" actId="478"/>
          <ac:spMkLst>
            <pc:docMk/>
            <pc:sldMk cId="2739932921" sldId="273"/>
            <ac:spMk id="52" creationId="{629C32DC-01AF-4078-B34F-5B1DCF26C8A2}"/>
          </ac:spMkLst>
        </pc:spChg>
        <pc:spChg chg="del">
          <ac:chgData name="Geraldino, Scarlette Alicia" userId="f55d1171-74eb-48a1-8ca6-697fefa48c9a" providerId="ADAL" clId="{A318E59A-663F-4E3B-B129-C731E66CC1F1}" dt="2023-09-05T22:23:10.756" v="415" actId="478"/>
          <ac:spMkLst>
            <pc:docMk/>
            <pc:sldMk cId="2739932921" sldId="273"/>
            <ac:spMk id="53" creationId="{C26ABDFC-48D9-D59A-B8E2-BB22BFC5FC1D}"/>
          </ac:spMkLst>
        </pc:spChg>
        <pc:spChg chg="del">
          <ac:chgData name="Geraldino, Scarlette Alicia" userId="f55d1171-74eb-48a1-8ca6-697fefa48c9a" providerId="ADAL" clId="{A318E59A-663F-4E3B-B129-C731E66CC1F1}" dt="2023-09-05T22:01:56.118" v="245" actId="478"/>
          <ac:spMkLst>
            <pc:docMk/>
            <pc:sldMk cId="2739932921" sldId="273"/>
            <ac:spMk id="54" creationId="{DA5CC76B-BA7F-14FB-03E1-826ED0047399}"/>
          </ac:spMkLst>
        </pc:spChg>
        <pc:spChg chg="del mod">
          <ac:chgData name="Geraldino, Scarlette Alicia" userId="f55d1171-74eb-48a1-8ca6-697fefa48c9a" providerId="ADAL" clId="{A318E59A-663F-4E3B-B129-C731E66CC1F1}" dt="2023-09-05T22:02:04.726" v="250" actId="478"/>
          <ac:spMkLst>
            <pc:docMk/>
            <pc:sldMk cId="2739932921" sldId="273"/>
            <ac:spMk id="55" creationId="{E7E5BBB2-8222-33E1-7DB2-6744541203DD}"/>
          </ac:spMkLst>
        </pc:spChg>
        <pc:spChg chg="del">
          <ac:chgData name="Geraldino, Scarlette Alicia" userId="f55d1171-74eb-48a1-8ca6-697fefa48c9a" providerId="ADAL" clId="{A318E59A-663F-4E3B-B129-C731E66CC1F1}" dt="2023-09-05T22:02:04.726" v="250" actId="478"/>
          <ac:spMkLst>
            <pc:docMk/>
            <pc:sldMk cId="2739932921" sldId="273"/>
            <ac:spMk id="56" creationId="{96C6BCCA-FDF0-D03D-8788-B44F6D6FF3CA}"/>
          </ac:spMkLst>
        </pc:spChg>
        <pc:spChg chg="del">
          <ac:chgData name="Geraldino, Scarlette Alicia" userId="f55d1171-74eb-48a1-8ca6-697fefa48c9a" providerId="ADAL" clId="{A318E59A-663F-4E3B-B129-C731E66CC1F1}" dt="2023-09-05T22:02:04.726" v="250" actId="478"/>
          <ac:spMkLst>
            <pc:docMk/>
            <pc:sldMk cId="2739932921" sldId="273"/>
            <ac:spMk id="57" creationId="{E0CCBE4F-7DF8-25F3-364C-9B2FE397174A}"/>
          </ac:spMkLst>
        </pc:spChg>
        <pc:spChg chg="add mod ord">
          <ac:chgData name="Geraldino, Scarlette Alicia" userId="f55d1171-74eb-48a1-8ca6-697fefa48c9a" providerId="ADAL" clId="{A318E59A-663F-4E3B-B129-C731E66CC1F1}" dt="2023-09-05T22:24:21.909" v="423" actId="207"/>
          <ac:spMkLst>
            <pc:docMk/>
            <pc:sldMk cId="2739932921" sldId="273"/>
            <ac:spMk id="63" creationId="{42770908-A735-CE1F-A4D0-5F36CA37290D}"/>
          </ac:spMkLst>
        </pc:spChg>
        <pc:spChg chg="add mod">
          <ac:chgData name="Geraldino, Scarlette Alicia" userId="f55d1171-74eb-48a1-8ca6-697fefa48c9a" providerId="ADAL" clId="{A318E59A-663F-4E3B-B129-C731E66CC1F1}" dt="2023-09-05T22:27:28.265" v="457" actId="1076"/>
          <ac:spMkLst>
            <pc:docMk/>
            <pc:sldMk cId="2739932921" sldId="273"/>
            <ac:spMk id="64" creationId="{DAA27ACF-03E6-9A8B-0E20-3757436E5AB1}"/>
          </ac:spMkLst>
        </pc:spChg>
        <pc:spChg chg="add mod">
          <ac:chgData name="Geraldino, Scarlette Alicia" userId="f55d1171-74eb-48a1-8ca6-697fefa48c9a" providerId="ADAL" clId="{A318E59A-663F-4E3B-B129-C731E66CC1F1}" dt="2023-09-05T22:22:25.402" v="400" actId="403"/>
          <ac:spMkLst>
            <pc:docMk/>
            <pc:sldMk cId="2739932921" sldId="273"/>
            <ac:spMk id="65" creationId="{B07481CB-3164-B563-F79C-345C2F9ADC19}"/>
          </ac:spMkLst>
        </pc:spChg>
        <pc:spChg chg="add mod">
          <ac:chgData name="Geraldino, Scarlette Alicia" userId="f55d1171-74eb-48a1-8ca6-697fefa48c9a" providerId="ADAL" clId="{A318E59A-663F-4E3B-B129-C731E66CC1F1}" dt="2023-09-05T22:26:20.545" v="446" actId="403"/>
          <ac:spMkLst>
            <pc:docMk/>
            <pc:sldMk cId="2739932921" sldId="273"/>
            <ac:spMk id="67" creationId="{1A056ED0-C1EB-CD6A-9FC6-16E1A7183C29}"/>
          </ac:spMkLst>
        </pc:spChg>
        <pc:spChg chg="add mod">
          <ac:chgData name="Geraldino, Scarlette Alicia" userId="f55d1171-74eb-48a1-8ca6-697fefa48c9a" providerId="ADAL" clId="{A318E59A-663F-4E3B-B129-C731E66CC1F1}" dt="2023-09-05T22:28:03.963" v="463" actId="403"/>
          <ac:spMkLst>
            <pc:docMk/>
            <pc:sldMk cId="2739932921" sldId="273"/>
            <ac:spMk id="68" creationId="{662F4841-4A60-552E-F546-73E17218C063}"/>
          </ac:spMkLst>
        </pc:spChg>
        <pc:spChg chg="add mod">
          <ac:chgData name="Geraldino, Scarlette Alicia" userId="f55d1171-74eb-48a1-8ca6-697fefa48c9a" providerId="ADAL" clId="{A318E59A-663F-4E3B-B129-C731E66CC1F1}" dt="2023-09-05T22:28:18.890" v="467" actId="207"/>
          <ac:spMkLst>
            <pc:docMk/>
            <pc:sldMk cId="2739932921" sldId="273"/>
            <ac:spMk id="69" creationId="{75D97D7E-2DB3-1831-36BD-2C81DB5ECB5E}"/>
          </ac:spMkLst>
        </pc:spChg>
        <pc:spChg chg="add mod">
          <ac:chgData name="Geraldino, Scarlette Alicia" userId="f55d1171-74eb-48a1-8ca6-697fefa48c9a" providerId="ADAL" clId="{A318E59A-663F-4E3B-B129-C731E66CC1F1}" dt="2023-09-05T22:43:07.313" v="711"/>
          <ac:spMkLst>
            <pc:docMk/>
            <pc:sldMk cId="2739932921" sldId="273"/>
            <ac:spMk id="70" creationId="{65A4330D-8882-4C82-A46B-B4867B82E735}"/>
          </ac:spMkLst>
        </pc:spChg>
        <pc:picChg chg="add del mod">
          <ac:chgData name="Geraldino, Scarlette Alicia" userId="f55d1171-74eb-48a1-8ca6-697fefa48c9a" providerId="ADAL" clId="{A318E59A-663F-4E3B-B129-C731E66CC1F1}" dt="2023-09-05T22:17:36.760" v="351" actId="478"/>
          <ac:picMkLst>
            <pc:docMk/>
            <pc:sldMk cId="2739932921" sldId="273"/>
            <ac:picMk id="2" creationId="{E868485E-CB86-9787-FDB0-E412BB1D5463}"/>
          </ac:picMkLst>
        </pc:picChg>
        <pc:picChg chg="add mod">
          <ac:chgData name="Geraldino, Scarlette Alicia" userId="f55d1171-74eb-48a1-8ca6-697fefa48c9a" providerId="ADAL" clId="{A318E59A-663F-4E3B-B129-C731E66CC1F1}" dt="2023-09-05T22:21:17.233" v="387" actId="1076"/>
          <ac:picMkLst>
            <pc:docMk/>
            <pc:sldMk cId="2739932921" sldId="273"/>
            <ac:picMk id="4" creationId="{538DDE7D-BA3A-4D3B-1273-80AB93B2DA31}"/>
          </ac:picMkLst>
        </pc:picChg>
        <pc:picChg chg="add del mod">
          <ac:chgData name="Geraldino, Scarlette Alicia" userId="f55d1171-74eb-48a1-8ca6-697fefa48c9a" providerId="ADAL" clId="{A318E59A-663F-4E3B-B129-C731E66CC1F1}" dt="2023-09-05T22:17:34.680" v="349" actId="478"/>
          <ac:picMkLst>
            <pc:docMk/>
            <pc:sldMk cId="2739932921" sldId="273"/>
            <ac:picMk id="6" creationId="{B5B6BFD9-F8C8-013B-1496-42F3E8BA42BD}"/>
          </ac:picMkLst>
        </pc:picChg>
        <pc:picChg chg="add del mod">
          <ac:chgData name="Geraldino, Scarlette Alicia" userId="f55d1171-74eb-48a1-8ca6-697fefa48c9a" providerId="ADAL" clId="{A318E59A-663F-4E3B-B129-C731E66CC1F1}" dt="2023-09-05T22:19:43.842" v="369" actId="478"/>
          <ac:picMkLst>
            <pc:docMk/>
            <pc:sldMk cId="2739932921" sldId="273"/>
            <ac:picMk id="8" creationId="{193DE067-63CE-E714-AA30-055B6A894916}"/>
          </ac:picMkLst>
        </pc:picChg>
        <pc:picChg chg="add mod">
          <ac:chgData name="Geraldino, Scarlette Alicia" userId="f55d1171-74eb-48a1-8ca6-697fefa48c9a" providerId="ADAL" clId="{A318E59A-663F-4E3B-B129-C731E66CC1F1}" dt="2023-09-05T22:26:43.975" v="449" actId="1076"/>
          <ac:picMkLst>
            <pc:docMk/>
            <pc:sldMk cId="2739932921" sldId="273"/>
            <ac:picMk id="10" creationId="{BC9FF55C-5141-777D-0E01-BECF9C2B177E}"/>
          </ac:picMkLst>
        </pc:picChg>
        <pc:picChg chg="del">
          <ac:chgData name="Geraldino, Scarlette Alicia" userId="f55d1171-74eb-48a1-8ca6-697fefa48c9a" providerId="ADAL" clId="{A318E59A-663F-4E3B-B129-C731E66CC1F1}" dt="2023-09-05T22:01:45.089" v="239" actId="478"/>
          <ac:picMkLst>
            <pc:docMk/>
            <pc:sldMk cId="2739932921" sldId="273"/>
            <ac:picMk id="21" creationId="{11BE2266-2327-2828-C3E8-537C70A9B7A1}"/>
          </ac:picMkLst>
        </pc:picChg>
        <pc:picChg chg="del">
          <ac:chgData name="Geraldino, Scarlette Alicia" userId="f55d1171-74eb-48a1-8ca6-697fefa48c9a" providerId="ADAL" clId="{A318E59A-663F-4E3B-B129-C731E66CC1F1}" dt="2023-09-05T22:01:28.856" v="232" actId="478"/>
          <ac:picMkLst>
            <pc:docMk/>
            <pc:sldMk cId="2739932921" sldId="273"/>
            <ac:picMk id="23" creationId="{63ECF192-E332-95F1-6B4C-70548FBDC554}"/>
          </ac:picMkLst>
        </pc:picChg>
        <pc:picChg chg="del">
          <ac:chgData name="Geraldino, Scarlette Alicia" userId="f55d1171-74eb-48a1-8ca6-697fefa48c9a" providerId="ADAL" clId="{A318E59A-663F-4E3B-B129-C731E66CC1F1}" dt="2023-09-05T22:01:44.705" v="238" actId="478"/>
          <ac:picMkLst>
            <pc:docMk/>
            <pc:sldMk cId="2739932921" sldId="273"/>
            <ac:picMk id="26" creationId="{C5CE3453-0A9C-FABD-FD86-E8517D2C4B51}"/>
          </ac:picMkLst>
        </pc:picChg>
        <pc:picChg chg="del">
          <ac:chgData name="Geraldino, Scarlette Alicia" userId="f55d1171-74eb-48a1-8ca6-697fefa48c9a" providerId="ADAL" clId="{A318E59A-663F-4E3B-B129-C731E66CC1F1}" dt="2023-09-05T22:01:45.749" v="240" actId="478"/>
          <ac:picMkLst>
            <pc:docMk/>
            <pc:sldMk cId="2739932921" sldId="273"/>
            <ac:picMk id="27" creationId="{8335CC6F-C23C-9077-E197-8F7D5B9405BE}"/>
          </ac:picMkLst>
        </pc:picChg>
        <pc:picChg chg="del">
          <ac:chgData name="Geraldino, Scarlette Alicia" userId="f55d1171-74eb-48a1-8ca6-697fefa48c9a" providerId="ADAL" clId="{A318E59A-663F-4E3B-B129-C731E66CC1F1}" dt="2023-09-05T22:01:42.576" v="237" actId="478"/>
          <ac:picMkLst>
            <pc:docMk/>
            <pc:sldMk cId="2739932921" sldId="273"/>
            <ac:picMk id="28" creationId="{F686BE0E-6119-4C33-CED7-6352AC96784F}"/>
          </ac:picMkLst>
        </pc:picChg>
        <pc:picChg chg="del">
          <ac:chgData name="Geraldino, Scarlette Alicia" userId="f55d1171-74eb-48a1-8ca6-697fefa48c9a" providerId="ADAL" clId="{A318E59A-663F-4E3B-B129-C731E66CC1F1}" dt="2023-09-05T22:01:35.998" v="236" actId="478"/>
          <ac:picMkLst>
            <pc:docMk/>
            <pc:sldMk cId="2739932921" sldId="273"/>
            <ac:picMk id="29" creationId="{34642B6B-37E2-3C28-A3F1-B2B62AA8591D}"/>
          </ac:picMkLst>
        </pc:picChg>
        <pc:picChg chg="del">
          <ac:chgData name="Geraldino, Scarlette Alicia" userId="f55d1171-74eb-48a1-8ca6-697fefa48c9a" providerId="ADAL" clId="{A318E59A-663F-4E3B-B129-C731E66CC1F1}" dt="2023-09-05T22:01:28.262" v="231" actId="478"/>
          <ac:picMkLst>
            <pc:docMk/>
            <pc:sldMk cId="2739932921" sldId="273"/>
            <ac:picMk id="32" creationId="{B37CC365-00EF-595A-DECB-A8A9B00CEF43}"/>
          </ac:picMkLst>
        </pc:picChg>
        <pc:picChg chg="del">
          <ac:chgData name="Geraldino, Scarlette Alicia" userId="f55d1171-74eb-48a1-8ca6-697fefa48c9a" providerId="ADAL" clId="{A318E59A-663F-4E3B-B129-C731E66CC1F1}" dt="2023-09-05T22:01:42.576" v="237" actId="478"/>
          <ac:picMkLst>
            <pc:docMk/>
            <pc:sldMk cId="2739932921" sldId="273"/>
            <ac:picMk id="34" creationId="{2FFFB0C5-4EDF-9F52-A760-A510F1853882}"/>
          </ac:picMkLst>
        </pc:picChg>
        <pc:picChg chg="del">
          <ac:chgData name="Geraldino, Scarlette Alicia" userId="f55d1171-74eb-48a1-8ca6-697fefa48c9a" providerId="ADAL" clId="{A318E59A-663F-4E3B-B129-C731E66CC1F1}" dt="2023-09-05T22:01:47.567" v="241" actId="478"/>
          <ac:picMkLst>
            <pc:docMk/>
            <pc:sldMk cId="2739932921" sldId="273"/>
            <ac:picMk id="35" creationId="{93CEFC50-53F1-D6F8-67DD-0F841AE1229E}"/>
          </ac:picMkLst>
        </pc:picChg>
        <pc:picChg chg="del">
          <ac:chgData name="Geraldino, Scarlette Alicia" userId="f55d1171-74eb-48a1-8ca6-697fefa48c9a" providerId="ADAL" clId="{A318E59A-663F-4E3B-B129-C731E66CC1F1}" dt="2023-09-05T22:01:42.576" v="237" actId="478"/>
          <ac:picMkLst>
            <pc:docMk/>
            <pc:sldMk cId="2739932921" sldId="273"/>
            <ac:picMk id="37" creationId="{D9D32B4A-262C-1232-F1E5-DA6BC7C83ABD}"/>
          </ac:picMkLst>
        </pc:picChg>
        <pc:picChg chg="add mod">
          <ac:chgData name="Geraldino, Scarlette Alicia" userId="f55d1171-74eb-48a1-8ca6-697fefa48c9a" providerId="ADAL" clId="{A318E59A-663F-4E3B-B129-C731E66CC1F1}" dt="2023-09-05T22:25:35.544" v="438" actId="1076"/>
          <ac:picMkLst>
            <pc:docMk/>
            <pc:sldMk cId="2739932921" sldId="273"/>
            <ac:picMk id="39" creationId="{3F503CF6-4778-FF7E-B1AE-6F0856ECD756}"/>
          </ac:picMkLst>
        </pc:picChg>
        <pc:picChg chg="add mod ord">
          <ac:chgData name="Geraldino, Scarlette Alicia" userId="f55d1171-74eb-48a1-8ca6-697fefa48c9a" providerId="ADAL" clId="{A318E59A-663F-4E3B-B129-C731E66CC1F1}" dt="2023-09-05T22:27:13.456" v="455" actId="14100"/>
          <ac:picMkLst>
            <pc:docMk/>
            <pc:sldMk cId="2739932921" sldId="273"/>
            <ac:picMk id="46" creationId="{91186B2D-7045-F97D-276E-E050BB2AFF35}"/>
          </ac:picMkLst>
        </pc:picChg>
        <pc:picChg chg="add del mod">
          <ac:chgData name="Geraldino, Scarlette Alicia" userId="f55d1171-74eb-48a1-8ca6-697fefa48c9a" providerId="ADAL" clId="{A318E59A-663F-4E3B-B129-C731E66CC1F1}" dt="2023-09-05T22:19:53.857" v="372" actId="478"/>
          <ac:picMkLst>
            <pc:docMk/>
            <pc:sldMk cId="2739932921" sldId="273"/>
            <ac:picMk id="47" creationId="{BDFB6CE7-41C7-A8AA-1C55-FB7427A9B971}"/>
          </ac:picMkLst>
        </pc:picChg>
        <pc:picChg chg="add mod">
          <ac:chgData name="Geraldino, Scarlette Alicia" userId="f55d1171-74eb-48a1-8ca6-697fefa48c9a" providerId="ADAL" clId="{A318E59A-663F-4E3B-B129-C731E66CC1F1}" dt="2023-09-05T22:26:55.976" v="451" actId="14100"/>
          <ac:picMkLst>
            <pc:docMk/>
            <pc:sldMk cId="2739932921" sldId="273"/>
            <ac:picMk id="48" creationId="{80748ED1-1AC4-1849-3DC2-A2F204CFC371}"/>
          </ac:picMkLst>
        </pc:picChg>
        <pc:picChg chg="del">
          <ac:chgData name="Geraldino, Scarlette Alicia" userId="f55d1171-74eb-48a1-8ca6-697fefa48c9a" providerId="ADAL" clId="{A318E59A-663F-4E3B-B129-C731E66CC1F1}" dt="2023-09-05T22:03:35.336" v="266" actId="478"/>
          <ac:picMkLst>
            <pc:docMk/>
            <pc:sldMk cId="2739932921" sldId="273"/>
            <ac:picMk id="49" creationId="{E0EBCF7C-98B1-B60A-4B27-88AE0BB1C5EF}"/>
          </ac:picMkLst>
        </pc:picChg>
        <pc:picChg chg="add mod">
          <ac:chgData name="Geraldino, Scarlette Alicia" userId="f55d1171-74eb-48a1-8ca6-697fefa48c9a" providerId="ADAL" clId="{A318E59A-663F-4E3B-B129-C731E66CC1F1}" dt="2023-09-05T22:25:59.168" v="443" actId="14100"/>
          <ac:picMkLst>
            <pc:docMk/>
            <pc:sldMk cId="2739932921" sldId="273"/>
            <ac:picMk id="58" creationId="{795BEA8A-FD95-7EF9-A7F2-BD366689099E}"/>
          </ac:picMkLst>
        </pc:picChg>
        <pc:picChg chg="add del mod">
          <ac:chgData name="Geraldino, Scarlette Alicia" userId="f55d1171-74eb-48a1-8ca6-697fefa48c9a" providerId="ADAL" clId="{A318E59A-663F-4E3B-B129-C731E66CC1F1}" dt="2023-09-05T22:10:58.411" v="337"/>
          <ac:picMkLst>
            <pc:docMk/>
            <pc:sldMk cId="2739932921" sldId="273"/>
            <ac:picMk id="59" creationId="{78D16EB4-761D-EAF5-EFB1-906B8FEC0C79}"/>
          </ac:picMkLst>
        </pc:picChg>
        <pc:picChg chg="add del mod">
          <ac:chgData name="Geraldino, Scarlette Alicia" userId="f55d1171-74eb-48a1-8ca6-697fefa48c9a" providerId="ADAL" clId="{A318E59A-663F-4E3B-B129-C731E66CC1F1}" dt="2023-09-05T22:10:58.411" v="337"/>
          <ac:picMkLst>
            <pc:docMk/>
            <pc:sldMk cId="2739932921" sldId="273"/>
            <ac:picMk id="60" creationId="{3C426C96-1D51-5D2A-CDDE-6422845CD28F}"/>
          </ac:picMkLst>
        </pc:picChg>
        <pc:picChg chg="add del mod">
          <ac:chgData name="Geraldino, Scarlette Alicia" userId="f55d1171-74eb-48a1-8ca6-697fefa48c9a" providerId="ADAL" clId="{A318E59A-663F-4E3B-B129-C731E66CC1F1}" dt="2023-09-05T22:10:58.411" v="337"/>
          <ac:picMkLst>
            <pc:docMk/>
            <pc:sldMk cId="2739932921" sldId="273"/>
            <ac:picMk id="61" creationId="{FE2BF18C-087F-D07E-2580-7255474AE66A}"/>
          </ac:picMkLst>
        </pc:picChg>
        <pc:picChg chg="add del mod">
          <ac:chgData name="Geraldino, Scarlette Alicia" userId="f55d1171-74eb-48a1-8ca6-697fefa48c9a" providerId="ADAL" clId="{A318E59A-663F-4E3B-B129-C731E66CC1F1}" dt="2023-09-05T22:10:58.411" v="337"/>
          <ac:picMkLst>
            <pc:docMk/>
            <pc:sldMk cId="2739932921" sldId="273"/>
            <ac:picMk id="62" creationId="{FDD69290-D8EA-3A9F-FCEC-C31FDE1367EE}"/>
          </ac:picMkLst>
        </pc:picChg>
        <pc:picChg chg="add del mod ord">
          <ac:chgData name="Geraldino, Scarlette Alicia" userId="f55d1171-74eb-48a1-8ca6-697fefa48c9a" providerId="ADAL" clId="{A318E59A-663F-4E3B-B129-C731E66CC1F1}" dt="2023-09-05T22:23:21.212" v="417" actId="478"/>
          <ac:picMkLst>
            <pc:docMk/>
            <pc:sldMk cId="2739932921" sldId="273"/>
            <ac:picMk id="66" creationId="{EA899ABF-C186-6B43-2753-DAC4E803DB7B}"/>
          </ac:picMkLst>
        </pc:picChg>
      </pc:sldChg>
      <pc:sldChg chg="addSp delSp modSp add del mod">
        <pc:chgData name="Geraldino, Scarlette Alicia" userId="f55d1171-74eb-48a1-8ca6-697fefa48c9a" providerId="ADAL" clId="{A318E59A-663F-4E3B-B129-C731E66CC1F1}" dt="2023-09-05T22:43:10.949" v="712" actId="47"/>
        <pc:sldMkLst>
          <pc:docMk/>
          <pc:sldMk cId="1809690019" sldId="274"/>
        </pc:sldMkLst>
        <pc:spChg chg="mod">
          <ac:chgData name="Geraldino, Scarlette Alicia" userId="f55d1171-74eb-48a1-8ca6-697fefa48c9a" providerId="ADAL" clId="{A318E59A-663F-4E3B-B129-C731E66CC1F1}" dt="2023-09-05T22:16:14.422" v="345" actId="1076"/>
          <ac:spMkLst>
            <pc:docMk/>
            <pc:sldMk cId="1809690019" sldId="274"/>
            <ac:spMk id="16" creationId="{49938462-629E-B4C8-FF6B-3CCF5DD3AF3B}"/>
          </ac:spMkLst>
        </pc:spChg>
        <pc:spChg chg="mod">
          <ac:chgData name="Geraldino, Scarlette Alicia" userId="f55d1171-74eb-48a1-8ca6-697fefa48c9a" providerId="ADAL" clId="{A318E59A-663F-4E3B-B129-C731E66CC1F1}" dt="2023-09-05T22:16:27.406" v="348" actId="1076"/>
          <ac:spMkLst>
            <pc:docMk/>
            <pc:sldMk cId="1809690019" sldId="274"/>
            <ac:spMk id="45" creationId="{06647ACF-83E9-3483-7525-EC1EC73C50DA}"/>
          </ac:spMkLst>
        </pc:spChg>
        <pc:picChg chg="del">
          <ac:chgData name="Geraldino, Scarlette Alicia" userId="f55d1171-74eb-48a1-8ca6-697fefa48c9a" providerId="ADAL" clId="{A318E59A-663F-4E3B-B129-C731E66CC1F1}" dt="2023-09-05T22:29:52.078" v="483" actId="21"/>
          <ac:picMkLst>
            <pc:docMk/>
            <pc:sldMk cId="1809690019" sldId="274"/>
            <ac:picMk id="2" creationId="{E868485E-CB86-9787-FDB0-E412BB1D5463}"/>
          </ac:picMkLst>
        </pc:picChg>
        <pc:picChg chg="del">
          <ac:chgData name="Geraldino, Scarlette Alicia" userId="f55d1171-74eb-48a1-8ca6-697fefa48c9a" providerId="ADAL" clId="{A318E59A-663F-4E3B-B129-C731E66CC1F1}" dt="2023-09-05T22:28:35.366" v="469" actId="478"/>
          <ac:picMkLst>
            <pc:docMk/>
            <pc:sldMk cId="1809690019" sldId="274"/>
            <ac:picMk id="4" creationId="{538DDE7D-BA3A-4D3B-1273-80AB93B2DA31}"/>
          </ac:picMkLst>
        </pc:picChg>
        <pc:picChg chg="del">
          <ac:chgData name="Geraldino, Scarlette Alicia" userId="f55d1171-74eb-48a1-8ca6-697fefa48c9a" providerId="ADAL" clId="{A318E59A-663F-4E3B-B129-C731E66CC1F1}" dt="2023-09-05T22:29:52.078" v="483" actId="21"/>
          <ac:picMkLst>
            <pc:docMk/>
            <pc:sldMk cId="1809690019" sldId="274"/>
            <ac:picMk id="6" creationId="{B5B6BFD9-F8C8-013B-1496-42F3E8BA42BD}"/>
          </ac:picMkLst>
        </pc:picChg>
        <pc:picChg chg="del mod">
          <ac:chgData name="Geraldino, Scarlette Alicia" userId="f55d1171-74eb-48a1-8ca6-697fefa48c9a" providerId="ADAL" clId="{A318E59A-663F-4E3B-B129-C731E66CC1F1}" dt="2023-09-05T22:28:39.590" v="472" actId="478"/>
          <ac:picMkLst>
            <pc:docMk/>
            <pc:sldMk cId="1809690019" sldId="274"/>
            <ac:picMk id="10" creationId="{BC9FF55C-5141-777D-0E01-BECF9C2B177E}"/>
          </ac:picMkLst>
        </pc:picChg>
        <pc:picChg chg="add del mod">
          <ac:chgData name="Geraldino, Scarlette Alicia" userId="f55d1171-74eb-48a1-8ca6-697fefa48c9a" providerId="ADAL" clId="{A318E59A-663F-4E3B-B129-C731E66CC1F1}" dt="2023-09-05T22:28:35.838" v="470" actId="478"/>
          <ac:picMkLst>
            <pc:docMk/>
            <pc:sldMk cId="1809690019" sldId="274"/>
            <ac:picMk id="39" creationId="{3F503CF6-4778-FF7E-B1AE-6F0856ECD756}"/>
          </ac:picMkLst>
        </pc:picChg>
        <pc:picChg chg="del">
          <ac:chgData name="Geraldino, Scarlette Alicia" userId="f55d1171-74eb-48a1-8ca6-697fefa48c9a" providerId="ADAL" clId="{A318E59A-663F-4E3B-B129-C731E66CC1F1}" dt="2023-09-05T22:28:43.493" v="475" actId="478"/>
          <ac:picMkLst>
            <pc:docMk/>
            <pc:sldMk cId="1809690019" sldId="274"/>
            <ac:picMk id="46" creationId="{91186B2D-7045-F97D-276E-E050BB2AFF35}"/>
          </ac:picMkLst>
        </pc:picChg>
        <pc:picChg chg="add del">
          <ac:chgData name="Geraldino, Scarlette Alicia" userId="f55d1171-74eb-48a1-8ca6-697fefa48c9a" providerId="ADAL" clId="{A318E59A-663F-4E3B-B129-C731E66CC1F1}" dt="2023-09-05T22:28:42.021" v="474" actId="478"/>
          <ac:picMkLst>
            <pc:docMk/>
            <pc:sldMk cId="1809690019" sldId="274"/>
            <ac:picMk id="47" creationId="{BDFB6CE7-41C7-A8AA-1C55-FB7427A9B971}"/>
          </ac:picMkLst>
        </pc:picChg>
        <pc:picChg chg="del">
          <ac:chgData name="Geraldino, Scarlette Alicia" userId="f55d1171-74eb-48a1-8ca6-697fefa48c9a" providerId="ADAL" clId="{A318E59A-663F-4E3B-B129-C731E66CC1F1}" dt="2023-09-05T22:28:38.385" v="471" actId="478"/>
          <ac:picMkLst>
            <pc:docMk/>
            <pc:sldMk cId="1809690019" sldId="274"/>
            <ac:picMk id="58" creationId="{795BEA8A-FD95-7EF9-A7F2-BD366689099E}"/>
          </ac:picMkLst>
        </pc:picChg>
      </pc:sldChg>
      <pc:sldChg chg="addSp delSp modSp add mod">
        <pc:chgData name="Geraldino, Scarlette Alicia" userId="f55d1171-74eb-48a1-8ca6-697fefa48c9a" providerId="ADAL" clId="{A318E59A-663F-4E3B-B129-C731E66CC1F1}" dt="2023-09-05T22:53:26.351" v="759" actId="21"/>
        <pc:sldMkLst>
          <pc:docMk/>
          <pc:sldMk cId="628995712" sldId="275"/>
        </pc:sldMkLst>
        <pc:spChg chg="add mod">
          <ac:chgData name="Geraldino, Scarlette Alicia" userId="f55d1171-74eb-48a1-8ca6-697fefa48c9a" providerId="ADAL" clId="{A318E59A-663F-4E3B-B129-C731E66CC1F1}" dt="2023-09-05T22:33:49.113" v="536" actId="1076"/>
          <ac:spMkLst>
            <pc:docMk/>
            <pc:sldMk cId="628995712" sldId="275"/>
            <ac:spMk id="7" creationId="{BE0DAF82-C865-DA87-D3CE-1F358BCD11C0}"/>
          </ac:spMkLst>
        </pc:spChg>
        <pc:spChg chg="add mod">
          <ac:chgData name="Geraldino, Scarlette Alicia" userId="f55d1171-74eb-48a1-8ca6-697fefa48c9a" providerId="ADAL" clId="{A318E59A-663F-4E3B-B129-C731E66CC1F1}" dt="2023-09-05T22:42:57.875" v="710" actId="1076"/>
          <ac:spMkLst>
            <pc:docMk/>
            <pc:sldMk cId="628995712" sldId="275"/>
            <ac:spMk id="11" creationId="{BC931071-C9C7-ED00-76A2-DB120069F99A}"/>
          </ac:spMkLst>
        </pc:spChg>
        <pc:spChg chg="mod">
          <ac:chgData name="Geraldino, Scarlette Alicia" userId="f55d1171-74eb-48a1-8ca6-697fefa48c9a" providerId="ADAL" clId="{A318E59A-663F-4E3B-B129-C731E66CC1F1}" dt="2023-09-05T22:32:12.229" v="497"/>
          <ac:spMkLst>
            <pc:docMk/>
            <pc:sldMk cId="628995712" sldId="275"/>
            <ac:spMk id="45" creationId="{06647ACF-83E9-3483-7525-EC1EC73C50DA}"/>
          </ac:spMkLst>
        </pc:spChg>
        <pc:spChg chg="mod">
          <ac:chgData name="Geraldino, Scarlette Alicia" userId="f55d1171-74eb-48a1-8ca6-697fefa48c9a" providerId="ADAL" clId="{A318E59A-663F-4E3B-B129-C731E66CC1F1}" dt="2023-09-05T22:41:01.374" v="615" actId="1076"/>
          <ac:spMkLst>
            <pc:docMk/>
            <pc:sldMk cId="628995712" sldId="275"/>
            <ac:spMk id="63" creationId="{42770908-A735-CE1F-A4D0-5F36CA37290D}"/>
          </ac:spMkLst>
        </pc:spChg>
        <pc:spChg chg="mod">
          <ac:chgData name="Geraldino, Scarlette Alicia" userId="f55d1171-74eb-48a1-8ca6-697fefa48c9a" providerId="ADAL" clId="{A318E59A-663F-4E3B-B129-C731E66CC1F1}" dt="2023-09-05T22:35:33.097" v="575" actId="20577"/>
          <ac:spMkLst>
            <pc:docMk/>
            <pc:sldMk cId="628995712" sldId="275"/>
            <ac:spMk id="64" creationId="{DAA27ACF-03E6-9A8B-0E20-3757436E5AB1}"/>
          </ac:spMkLst>
        </pc:spChg>
        <pc:spChg chg="mod">
          <ac:chgData name="Geraldino, Scarlette Alicia" userId="f55d1171-74eb-48a1-8ca6-697fefa48c9a" providerId="ADAL" clId="{A318E59A-663F-4E3B-B129-C731E66CC1F1}" dt="2023-09-05T22:33:06.872" v="526"/>
          <ac:spMkLst>
            <pc:docMk/>
            <pc:sldMk cId="628995712" sldId="275"/>
            <ac:spMk id="65" creationId="{B07481CB-3164-B563-F79C-345C2F9ADC19}"/>
          </ac:spMkLst>
        </pc:spChg>
        <pc:spChg chg="mod">
          <ac:chgData name="Geraldino, Scarlette Alicia" userId="f55d1171-74eb-48a1-8ca6-697fefa48c9a" providerId="ADAL" clId="{A318E59A-663F-4E3B-B129-C731E66CC1F1}" dt="2023-09-05T22:32:24.139" v="499" actId="20577"/>
          <ac:spMkLst>
            <pc:docMk/>
            <pc:sldMk cId="628995712" sldId="275"/>
            <ac:spMk id="67" creationId="{1A056ED0-C1EB-CD6A-9FC6-16E1A7183C29}"/>
          </ac:spMkLst>
        </pc:spChg>
        <pc:spChg chg="del">
          <ac:chgData name="Geraldino, Scarlette Alicia" userId="f55d1171-74eb-48a1-8ca6-697fefa48c9a" providerId="ADAL" clId="{A318E59A-663F-4E3B-B129-C731E66CC1F1}" dt="2023-09-05T22:33:22.929" v="528" actId="478"/>
          <ac:spMkLst>
            <pc:docMk/>
            <pc:sldMk cId="628995712" sldId="275"/>
            <ac:spMk id="68" creationId="{662F4841-4A60-552E-F546-73E17218C063}"/>
          </ac:spMkLst>
        </pc:spChg>
        <pc:spChg chg="mod">
          <ac:chgData name="Geraldino, Scarlette Alicia" userId="f55d1171-74eb-48a1-8ca6-697fefa48c9a" providerId="ADAL" clId="{A318E59A-663F-4E3B-B129-C731E66CC1F1}" dt="2023-09-05T22:39:00.218" v="612" actId="20577"/>
          <ac:spMkLst>
            <pc:docMk/>
            <pc:sldMk cId="628995712" sldId="275"/>
            <ac:spMk id="69" creationId="{75D97D7E-2DB3-1831-36BD-2C81DB5ECB5E}"/>
          </ac:spMkLst>
        </pc:spChg>
        <pc:picChg chg="add mod">
          <ac:chgData name="Geraldino, Scarlette Alicia" userId="f55d1171-74eb-48a1-8ca6-697fefa48c9a" providerId="ADAL" clId="{A318E59A-663F-4E3B-B129-C731E66CC1F1}" dt="2023-09-05T22:29:33.448" v="482" actId="1076"/>
          <ac:picMkLst>
            <pc:docMk/>
            <pc:sldMk cId="628995712" sldId="275"/>
            <ac:picMk id="2" creationId="{87A441F7-537B-64AC-F203-EE0DF366D252}"/>
          </ac:picMkLst>
        </pc:picChg>
        <pc:picChg chg="add mod">
          <ac:chgData name="Geraldino, Scarlette Alicia" userId="f55d1171-74eb-48a1-8ca6-697fefa48c9a" providerId="ADAL" clId="{A318E59A-663F-4E3B-B129-C731E66CC1F1}" dt="2023-09-05T22:30:28.265" v="495" actId="1076"/>
          <ac:picMkLst>
            <pc:docMk/>
            <pc:sldMk cId="628995712" sldId="275"/>
            <ac:picMk id="3" creationId="{91462871-9384-5C81-EAC8-101A20431C13}"/>
          </ac:picMkLst>
        </pc:picChg>
        <pc:picChg chg="del">
          <ac:chgData name="Geraldino, Scarlette Alicia" userId="f55d1171-74eb-48a1-8ca6-697fefa48c9a" providerId="ADAL" clId="{A318E59A-663F-4E3B-B129-C731E66CC1F1}" dt="2023-09-05T22:29:29.654" v="481" actId="478"/>
          <ac:picMkLst>
            <pc:docMk/>
            <pc:sldMk cId="628995712" sldId="275"/>
            <ac:picMk id="4" creationId="{538DDE7D-BA3A-4D3B-1273-80AB93B2DA31}"/>
          </ac:picMkLst>
        </pc:picChg>
        <pc:picChg chg="add mod">
          <ac:chgData name="Geraldino, Scarlette Alicia" userId="f55d1171-74eb-48a1-8ca6-697fefa48c9a" providerId="ADAL" clId="{A318E59A-663F-4E3B-B129-C731E66CC1F1}" dt="2023-09-05T22:30:08.752" v="488" actId="14100"/>
          <ac:picMkLst>
            <pc:docMk/>
            <pc:sldMk cId="628995712" sldId="275"/>
            <ac:picMk id="5" creationId="{3C936B0F-8F50-8266-1D15-C2F1C14C639E}"/>
          </ac:picMkLst>
        </pc:picChg>
        <pc:picChg chg="add mod">
          <ac:chgData name="Geraldino, Scarlette Alicia" userId="f55d1171-74eb-48a1-8ca6-697fefa48c9a" providerId="ADAL" clId="{A318E59A-663F-4E3B-B129-C731E66CC1F1}" dt="2023-09-05T22:34:15.162" v="540" actId="14100"/>
          <ac:picMkLst>
            <pc:docMk/>
            <pc:sldMk cId="628995712" sldId="275"/>
            <ac:picMk id="6" creationId="{096B3E9E-C968-36D0-244E-A2F8C8C6B5EF}"/>
          </ac:picMkLst>
        </pc:picChg>
        <pc:picChg chg="add mod">
          <ac:chgData name="Geraldino, Scarlette Alicia" userId="f55d1171-74eb-48a1-8ca6-697fefa48c9a" providerId="ADAL" clId="{A318E59A-663F-4E3B-B129-C731E66CC1F1}" dt="2023-09-05T22:38:29.551" v="583" actId="14100"/>
          <ac:picMkLst>
            <pc:docMk/>
            <pc:sldMk cId="628995712" sldId="275"/>
            <ac:picMk id="9" creationId="{1314E9A5-570F-79DA-0343-FEA60C7A3933}"/>
          </ac:picMkLst>
        </pc:picChg>
        <pc:picChg chg="del">
          <ac:chgData name="Geraldino, Scarlette Alicia" userId="f55d1171-74eb-48a1-8ca6-697fefa48c9a" providerId="ADAL" clId="{A318E59A-663F-4E3B-B129-C731E66CC1F1}" dt="2023-09-05T22:34:18.465" v="541" actId="478"/>
          <ac:picMkLst>
            <pc:docMk/>
            <pc:sldMk cId="628995712" sldId="275"/>
            <ac:picMk id="10" creationId="{BC9FF55C-5141-777D-0E01-BECF9C2B177E}"/>
          </ac:picMkLst>
        </pc:picChg>
        <pc:picChg chg="add del">
          <ac:chgData name="Geraldino, Scarlette Alicia" userId="f55d1171-74eb-48a1-8ca6-697fefa48c9a" providerId="ADAL" clId="{A318E59A-663F-4E3B-B129-C731E66CC1F1}" dt="2023-09-05T22:53:26.351" v="759" actId="21"/>
          <ac:picMkLst>
            <pc:docMk/>
            <pc:sldMk cId="628995712" sldId="275"/>
            <ac:picMk id="14" creationId="{3A1084E6-A6C6-83EA-A777-EEA1E97A1C27}"/>
          </ac:picMkLst>
        </pc:picChg>
        <pc:picChg chg="del">
          <ac:chgData name="Geraldino, Scarlette Alicia" userId="f55d1171-74eb-48a1-8ca6-697fefa48c9a" providerId="ADAL" clId="{A318E59A-663F-4E3B-B129-C731E66CC1F1}" dt="2023-09-05T22:30:22.143" v="493" actId="478"/>
          <ac:picMkLst>
            <pc:docMk/>
            <pc:sldMk cId="628995712" sldId="275"/>
            <ac:picMk id="39" creationId="{3F503CF6-4778-FF7E-B1AE-6F0856ECD756}"/>
          </ac:picMkLst>
        </pc:picChg>
        <pc:picChg chg="del">
          <ac:chgData name="Geraldino, Scarlette Alicia" userId="f55d1171-74eb-48a1-8ca6-697fefa48c9a" providerId="ADAL" clId="{A318E59A-663F-4E3B-B129-C731E66CC1F1}" dt="2023-09-05T22:34:19.216" v="542" actId="478"/>
          <ac:picMkLst>
            <pc:docMk/>
            <pc:sldMk cId="628995712" sldId="275"/>
            <ac:picMk id="46" creationId="{91186B2D-7045-F97D-276E-E050BB2AFF35}"/>
          </ac:picMkLst>
        </pc:picChg>
        <pc:picChg chg="del">
          <ac:chgData name="Geraldino, Scarlette Alicia" userId="f55d1171-74eb-48a1-8ca6-697fefa48c9a" providerId="ADAL" clId="{A318E59A-663F-4E3B-B129-C731E66CC1F1}" dt="2023-09-05T22:33:19.207" v="527" actId="478"/>
          <ac:picMkLst>
            <pc:docMk/>
            <pc:sldMk cId="628995712" sldId="275"/>
            <ac:picMk id="48" creationId="{80748ED1-1AC4-1849-3DC2-A2F204CFC371}"/>
          </ac:picMkLst>
        </pc:picChg>
        <pc:picChg chg="del">
          <ac:chgData name="Geraldino, Scarlette Alicia" userId="f55d1171-74eb-48a1-8ca6-697fefa48c9a" providerId="ADAL" clId="{A318E59A-663F-4E3B-B129-C731E66CC1F1}" dt="2023-09-05T22:30:05.061" v="487" actId="478"/>
          <ac:picMkLst>
            <pc:docMk/>
            <pc:sldMk cId="628995712" sldId="275"/>
            <ac:picMk id="58" creationId="{795BEA8A-FD95-7EF9-A7F2-BD366689099E}"/>
          </ac:picMkLst>
        </pc:picChg>
        <pc:picChg chg="add mod">
          <ac:chgData name="Geraldino, Scarlette Alicia" userId="f55d1171-74eb-48a1-8ca6-697fefa48c9a" providerId="ADAL" clId="{A318E59A-663F-4E3B-B129-C731E66CC1F1}" dt="2023-09-05T22:38:43.113" v="585" actId="14100"/>
          <ac:picMkLst>
            <pc:docMk/>
            <pc:sldMk cId="628995712" sldId="275"/>
            <ac:picMk id="1026" creationId="{90885703-9448-88FD-3F4B-455335797703}"/>
          </ac:picMkLst>
        </pc:picChg>
      </pc:sldChg>
      <pc:sldChg chg="addSp delSp modSp new del mod">
        <pc:chgData name="Geraldino, Scarlette Alicia" userId="f55d1171-74eb-48a1-8ca6-697fefa48c9a" providerId="ADAL" clId="{A318E59A-663F-4E3B-B129-C731E66CC1F1}" dt="2023-09-05T22:52:52.387" v="749" actId="47"/>
        <pc:sldMkLst>
          <pc:docMk/>
          <pc:sldMk cId="1896861700" sldId="276"/>
        </pc:sldMkLst>
        <pc:spChg chg="add del mod">
          <ac:chgData name="Geraldino, Scarlette Alicia" userId="f55d1171-74eb-48a1-8ca6-697fefa48c9a" providerId="ADAL" clId="{A318E59A-663F-4E3B-B129-C731E66CC1F1}" dt="2023-09-05T22:49:25.909" v="734" actId="478"/>
          <ac:spMkLst>
            <pc:docMk/>
            <pc:sldMk cId="1896861700" sldId="276"/>
            <ac:spMk id="3" creationId="{8574A748-6520-3865-959C-78475C25CC0E}"/>
          </ac:spMkLst>
        </pc:spChg>
        <pc:picChg chg="add mod">
          <ac:chgData name="Geraldino, Scarlette Alicia" userId="f55d1171-74eb-48a1-8ca6-697fefa48c9a" providerId="ADAL" clId="{A318E59A-663F-4E3B-B129-C731E66CC1F1}" dt="2023-09-05T22:48:44.897" v="721"/>
          <ac:picMkLst>
            <pc:docMk/>
            <pc:sldMk cId="1896861700" sldId="276"/>
            <ac:picMk id="2" creationId="{BDED89D5-2B25-088F-C87E-B0D5790B3ACD}"/>
          </ac:picMkLst>
        </pc:picChg>
        <pc:picChg chg="add del mod">
          <ac:chgData name="Geraldino, Scarlette Alicia" userId="f55d1171-74eb-48a1-8ca6-697fefa48c9a" providerId="ADAL" clId="{A318E59A-663F-4E3B-B129-C731E66CC1F1}" dt="2023-09-05T22:51:42.183" v="739" actId="478"/>
          <ac:picMkLst>
            <pc:docMk/>
            <pc:sldMk cId="1896861700" sldId="276"/>
            <ac:picMk id="4" creationId="{948D9592-4EE5-7CE3-4644-0DC6B5240D97}"/>
          </ac:picMkLst>
        </pc:picChg>
        <pc:picChg chg="add del mod">
          <ac:chgData name="Geraldino, Scarlette Alicia" userId="f55d1171-74eb-48a1-8ca6-697fefa48c9a" providerId="ADAL" clId="{A318E59A-663F-4E3B-B129-C731E66CC1F1}" dt="2023-09-05T22:52:17.320" v="746" actId="21"/>
          <ac:picMkLst>
            <pc:docMk/>
            <pc:sldMk cId="1896861700" sldId="276"/>
            <ac:picMk id="6" creationId="{680D9461-C6A1-97CF-13BB-0E47FABE8CBD}"/>
          </ac:picMkLst>
        </pc:picChg>
      </pc:sldChg>
      <pc:sldChg chg="addSp delSp modSp new mod modClrScheme chgLayout">
        <pc:chgData name="Geraldino, Scarlette Alicia" userId="f55d1171-74eb-48a1-8ca6-697fefa48c9a" providerId="ADAL" clId="{A318E59A-663F-4E3B-B129-C731E66CC1F1}" dt="2023-09-05T22:57:05.610" v="812" actId="403"/>
        <pc:sldMkLst>
          <pc:docMk/>
          <pc:sldMk cId="1734880967" sldId="277"/>
        </pc:sldMkLst>
        <pc:spChg chg="add mod">
          <ac:chgData name="Geraldino, Scarlette Alicia" userId="f55d1171-74eb-48a1-8ca6-697fefa48c9a" providerId="ADAL" clId="{A318E59A-663F-4E3B-B129-C731E66CC1F1}" dt="2023-09-05T22:57:05.610" v="812" actId="403"/>
          <ac:spMkLst>
            <pc:docMk/>
            <pc:sldMk cId="1734880967" sldId="277"/>
            <ac:spMk id="3" creationId="{0725EFCA-A0A1-B969-4277-346B24D0FDF9}"/>
          </ac:spMkLst>
        </pc:spChg>
        <pc:picChg chg="add del mod">
          <ac:chgData name="Geraldino, Scarlette Alicia" userId="f55d1171-74eb-48a1-8ca6-697fefa48c9a" providerId="ADAL" clId="{A318E59A-663F-4E3B-B129-C731E66CC1F1}" dt="2023-09-05T22:53:41.839" v="764" actId="478"/>
          <ac:picMkLst>
            <pc:docMk/>
            <pc:sldMk cId="1734880967" sldId="277"/>
            <ac:picMk id="2" creationId="{C2D414F0-774B-E580-3B8C-36E5B33D6C7B}"/>
          </ac:picMkLst>
        </pc:picChg>
        <pc:picChg chg="add del mod">
          <ac:chgData name="Geraldino, Scarlette Alicia" userId="f55d1171-74eb-48a1-8ca6-697fefa48c9a" providerId="ADAL" clId="{A318E59A-663F-4E3B-B129-C731E66CC1F1}" dt="2023-09-05T22:56:58.696" v="809" actId="478"/>
          <ac:picMkLst>
            <pc:docMk/>
            <pc:sldMk cId="1734880967" sldId="277"/>
            <ac:picMk id="4" creationId="{918649B8-B695-45C9-7C0A-A1F5A081A24B}"/>
          </ac:picMkLst>
        </pc:picChg>
        <pc:picChg chg="add mod">
          <ac:chgData name="Geraldino, Scarlette Alicia" userId="f55d1171-74eb-48a1-8ca6-697fefa48c9a" providerId="ADAL" clId="{A318E59A-663F-4E3B-B129-C731E66CC1F1}" dt="2023-09-05T22:54:16.548" v="776" actId="1076"/>
          <ac:picMkLst>
            <pc:docMk/>
            <pc:sldMk cId="1734880967" sldId="277"/>
            <ac:picMk id="5" creationId="{12EF4DC0-2D34-6AAC-538A-2211FCC8673C}"/>
          </ac:picMkLst>
        </pc:picChg>
        <pc:picChg chg="add mod">
          <ac:chgData name="Geraldino, Scarlette Alicia" userId="f55d1171-74eb-48a1-8ca6-697fefa48c9a" providerId="ADAL" clId="{A318E59A-663F-4E3B-B129-C731E66CC1F1}" dt="2023-09-05T22:54:20.210" v="777" actId="1076"/>
          <ac:picMkLst>
            <pc:docMk/>
            <pc:sldMk cId="1734880967" sldId="277"/>
            <ac:picMk id="6" creationId="{DE6624B4-9B2C-4DC8-D9DB-F3B4DA4F50A9}"/>
          </ac:picMkLst>
        </pc:picChg>
        <pc:picChg chg="add mod">
          <ac:chgData name="Geraldino, Scarlette Alicia" userId="f55d1171-74eb-48a1-8ca6-697fefa48c9a" providerId="ADAL" clId="{A318E59A-663F-4E3B-B129-C731E66CC1F1}" dt="2023-09-05T22:54:22.251" v="778" actId="1076"/>
          <ac:picMkLst>
            <pc:docMk/>
            <pc:sldMk cId="1734880967" sldId="277"/>
            <ac:picMk id="7" creationId="{B84B0F4F-C5F8-506B-A3AD-4A53833ECDBA}"/>
          </ac:picMkLst>
        </pc:picChg>
        <pc:picChg chg="add mod">
          <ac:chgData name="Geraldino, Scarlette Alicia" userId="f55d1171-74eb-48a1-8ca6-697fefa48c9a" providerId="ADAL" clId="{A318E59A-663F-4E3B-B129-C731E66CC1F1}" dt="2023-09-05T22:54:37.754" v="781" actId="1076"/>
          <ac:picMkLst>
            <pc:docMk/>
            <pc:sldMk cId="1734880967" sldId="277"/>
            <ac:picMk id="8" creationId="{B37676B2-05A6-C459-330E-FBA85DA18042}"/>
          </ac:picMkLst>
        </pc:picChg>
        <pc:picChg chg="add mod">
          <ac:chgData name="Geraldino, Scarlette Alicia" userId="f55d1171-74eb-48a1-8ca6-697fefa48c9a" providerId="ADAL" clId="{A318E59A-663F-4E3B-B129-C731E66CC1F1}" dt="2023-09-05T22:54:42.803" v="782" actId="1076"/>
          <ac:picMkLst>
            <pc:docMk/>
            <pc:sldMk cId="1734880967" sldId="277"/>
            <ac:picMk id="9" creationId="{E5D81E84-9BD8-1EB5-00A0-019ECBBB5F91}"/>
          </ac:picMkLst>
        </pc:picChg>
        <pc:picChg chg="add mod">
          <ac:chgData name="Geraldino, Scarlette Alicia" userId="f55d1171-74eb-48a1-8ca6-697fefa48c9a" providerId="ADAL" clId="{A318E59A-663F-4E3B-B129-C731E66CC1F1}" dt="2023-09-05T22:54:46.090" v="783" actId="1076"/>
          <ac:picMkLst>
            <pc:docMk/>
            <pc:sldMk cId="1734880967" sldId="277"/>
            <ac:picMk id="10" creationId="{FB24DFEF-607C-24C7-A6CF-846ADF2A0DE1}"/>
          </ac:picMkLst>
        </pc:picChg>
        <pc:picChg chg="add mod">
          <ac:chgData name="Geraldino, Scarlette Alicia" userId="f55d1171-74eb-48a1-8ca6-697fefa48c9a" providerId="ADAL" clId="{A318E59A-663F-4E3B-B129-C731E66CC1F1}" dt="2023-09-05T22:54:53.077" v="785" actId="1076"/>
          <ac:picMkLst>
            <pc:docMk/>
            <pc:sldMk cId="1734880967" sldId="277"/>
            <ac:picMk id="11" creationId="{D264FF24-E348-D7FA-C47D-B397D80994F3}"/>
          </ac:picMkLst>
        </pc:picChg>
        <pc:picChg chg="add mod">
          <ac:chgData name="Geraldino, Scarlette Alicia" userId="f55d1171-74eb-48a1-8ca6-697fefa48c9a" providerId="ADAL" clId="{A318E59A-663F-4E3B-B129-C731E66CC1F1}" dt="2023-09-05T22:55:00.130" v="787" actId="1076"/>
          <ac:picMkLst>
            <pc:docMk/>
            <pc:sldMk cId="1734880967" sldId="277"/>
            <ac:picMk id="12" creationId="{96E38389-5F14-BE3E-E592-906A720B3DA2}"/>
          </ac:picMkLst>
        </pc:picChg>
        <pc:picChg chg="add mod">
          <ac:chgData name="Geraldino, Scarlette Alicia" userId="f55d1171-74eb-48a1-8ca6-697fefa48c9a" providerId="ADAL" clId="{A318E59A-663F-4E3B-B129-C731E66CC1F1}" dt="2023-09-05T22:54:55.906" v="786" actId="1076"/>
          <ac:picMkLst>
            <pc:docMk/>
            <pc:sldMk cId="1734880967" sldId="277"/>
            <ac:picMk id="13" creationId="{413C8347-B90C-022F-B423-4D99F7697471}"/>
          </ac:picMkLst>
        </pc:picChg>
        <pc:picChg chg="add del mod">
          <ac:chgData name="Geraldino, Scarlette Alicia" userId="f55d1171-74eb-48a1-8ca6-697fefa48c9a" providerId="ADAL" clId="{A318E59A-663F-4E3B-B129-C731E66CC1F1}" dt="2023-09-05T22:56:25.343" v="802" actId="478"/>
          <ac:picMkLst>
            <pc:docMk/>
            <pc:sldMk cId="1734880967" sldId="277"/>
            <ac:picMk id="15" creationId="{D0266C05-A692-E1BA-B1C9-143F397E1A08}"/>
          </ac:picMkLst>
        </pc:picChg>
        <pc:picChg chg="add mod">
          <ac:chgData name="Geraldino, Scarlette Alicia" userId="f55d1171-74eb-48a1-8ca6-697fefa48c9a" providerId="ADAL" clId="{A318E59A-663F-4E3B-B129-C731E66CC1F1}" dt="2023-09-05T22:56:46.587" v="807" actId="14100"/>
          <ac:picMkLst>
            <pc:docMk/>
            <pc:sldMk cId="1734880967" sldId="277"/>
            <ac:picMk id="16" creationId="{EA4690FB-F62F-08E8-6972-C405684F4BA7}"/>
          </ac:picMkLst>
        </pc:picChg>
      </pc:sldChg>
      <pc:sldChg chg="add del">
        <pc:chgData name="Geraldino, Scarlette Alicia" userId="f55d1171-74eb-48a1-8ca6-697fefa48c9a" providerId="ADAL" clId="{A318E59A-663F-4E3B-B129-C731E66CC1F1}" dt="2023-09-05T23:02:58.985" v="886"/>
        <pc:sldMkLst>
          <pc:docMk/>
          <pc:sldMk cId="4241203114" sldId="278"/>
        </pc:sldMkLst>
      </pc:sldChg>
      <pc:sldMasterChg chg="addSldLayout delSldLayout modSldLayout">
        <pc:chgData name="Geraldino, Scarlette Alicia" userId="f55d1171-74eb-48a1-8ca6-697fefa48c9a" providerId="ADAL" clId="{A318E59A-663F-4E3B-B129-C731E66CC1F1}" dt="2023-09-05T23:16:55.510" v="1086" actId="1076"/>
        <pc:sldMasterMkLst>
          <pc:docMk/>
          <pc:sldMasterMk cId="3541086714" sldId="2147483660"/>
        </pc:sldMasterMkLst>
        <pc:sldLayoutChg chg="modSp mod">
          <pc:chgData name="Geraldino, Scarlette Alicia" userId="f55d1171-74eb-48a1-8ca6-697fefa48c9a" providerId="ADAL" clId="{A318E59A-663F-4E3B-B129-C731E66CC1F1}" dt="2023-09-05T23:16:55.510" v="1086" actId="1076"/>
          <pc:sldLayoutMkLst>
            <pc:docMk/>
            <pc:sldMasterMk cId="3541086714" sldId="2147483660"/>
            <pc:sldLayoutMk cId="1606707148" sldId="2147483663"/>
          </pc:sldLayoutMkLst>
          <pc:picChg chg="mod">
            <ac:chgData name="Geraldino, Scarlette Alicia" userId="f55d1171-74eb-48a1-8ca6-697fefa48c9a" providerId="ADAL" clId="{A318E59A-663F-4E3B-B129-C731E66CC1F1}" dt="2023-09-05T23:16:55.510" v="1086" actId="1076"/>
            <ac:picMkLst>
              <pc:docMk/>
              <pc:sldMasterMk cId="3541086714" sldId="2147483660"/>
              <pc:sldLayoutMk cId="1606707148" sldId="2147483663"/>
              <ac:picMk id="8" creationId="{34C7D983-348B-65A1-D2C5-EBA43B192862}"/>
            </ac:picMkLst>
          </pc:picChg>
        </pc:sldLayoutChg>
        <pc:sldLayoutChg chg="new del mod">
          <pc:chgData name="Geraldino, Scarlette Alicia" userId="f55d1171-74eb-48a1-8ca6-697fefa48c9a" providerId="ADAL" clId="{A318E59A-663F-4E3B-B129-C731E66CC1F1}" dt="2023-09-05T22:48:05.801" v="717" actId="11236"/>
          <pc:sldLayoutMkLst>
            <pc:docMk/>
            <pc:sldMasterMk cId="3541086714" sldId="2147483660"/>
            <pc:sldLayoutMk cId="81180316" sldId="2147483680"/>
          </pc:sldLayoutMkLst>
        </pc:sldLayoutChg>
      </pc:sldMasterChg>
      <pc:sldMasterChg chg="new del mod addSldLayout delSldLayout">
        <pc:chgData name="Geraldino, Scarlette Alicia" userId="f55d1171-74eb-48a1-8ca6-697fefa48c9a" providerId="ADAL" clId="{A318E59A-663F-4E3B-B129-C731E66CC1F1}" dt="2023-09-05T22:48:18.546" v="719" actId="6938"/>
        <pc:sldMasterMkLst>
          <pc:docMk/>
          <pc:sldMasterMk cId="2908827561" sldId="2147483680"/>
        </pc:sldMasterMkLst>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3525359567" sldId="2147483681"/>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3124567189" sldId="2147483682"/>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3641436028" sldId="2147483683"/>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2823238401" sldId="2147483684"/>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674758953" sldId="2147483685"/>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732426230" sldId="2147483686"/>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3286179332" sldId="2147483687"/>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2665338802" sldId="2147483688"/>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334134491" sldId="2147483689"/>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3348728385" sldId="2147483690"/>
          </pc:sldLayoutMkLst>
        </pc:sldLayoutChg>
        <pc:sldLayoutChg chg="new del replId">
          <pc:chgData name="Geraldino, Scarlette Alicia" userId="f55d1171-74eb-48a1-8ca6-697fefa48c9a" providerId="ADAL" clId="{A318E59A-663F-4E3B-B129-C731E66CC1F1}" dt="2023-09-05T22:48:18.546" v="719" actId="6938"/>
          <pc:sldLayoutMkLst>
            <pc:docMk/>
            <pc:sldMasterMk cId="2908827561" sldId="2147483680"/>
            <pc:sldLayoutMk cId="267025868" sldId="2147483691"/>
          </pc:sldLayoutMkLst>
        </pc:sldLayoutChg>
      </pc:sldMasterChg>
    </pc:docChg>
  </pc:docChgLst>
  <pc:docChgLst>
    <pc:chgData name="Pascual, Francia" userId="S::francia_pascual@baxter.com::21291611-58ce-46a5-ac91-d2cc4a83fa9e" providerId="AD" clId="Web-{145E64C0-1056-A765-FB3D-CE9AF2CBA02D}"/>
    <pc:docChg chg="modSld">
      <pc:chgData name="Pascual, Francia" userId="S::francia_pascual@baxter.com::21291611-58ce-46a5-ac91-d2cc4a83fa9e" providerId="AD" clId="Web-{145E64C0-1056-A765-FB3D-CE9AF2CBA02D}" dt="2023-09-12T12:34:18.645" v="18" actId="1076"/>
      <pc:docMkLst>
        <pc:docMk/>
      </pc:docMkLst>
      <pc:sldChg chg="modSp">
        <pc:chgData name="Pascual, Francia" userId="S::francia_pascual@baxter.com::21291611-58ce-46a5-ac91-d2cc4a83fa9e" providerId="AD" clId="Web-{145E64C0-1056-A765-FB3D-CE9AF2CBA02D}" dt="2023-09-12T12:34:18.645" v="18" actId="1076"/>
        <pc:sldMkLst>
          <pc:docMk/>
          <pc:sldMk cId="932626297" sldId="281"/>
        </pc:sldMkLst>
        <pc:spChg chg="mod">
          <ac:chgData name="Pascual, Francia" userId="S::francia_pascual@baxter.com::21291611-58ce-46a5-ac91-d2cc4a83fa9e" providerId="AD" clId="Web-{145E64C0-1056-A765-FB3D-CE9AF2CBA02D}" dt="2023-09-12T12:33:55.317" v="12" actId="1076"/>
          <ac:spMkLst>
            <pc:docMk/>
            <pc:sldMk cId="932626297" sldId="281"/>
            <ac:spMk id="38" creationId="{8C97C6A6-A432-2F88-2A9C-465A700DDF87}"/>
          </ac:spMkLst>
        </pc:spChg>
        <pc:spChg chg="mod">
          <ac:chgData name="Pascual, Francia" userId="S::francia_pascual@baxter.com::21291611-58ce-46a5-ac91-d2cc4a83fa9e" providerId="AD" clId="Web-{145E64C0-1056-A765-FB3D-CE9AF2CBA02D}" dt="2023-09-12T12:34:14.380" v="17" actId="1076"/>
          <ac:spMkLst>
            <pc:docMk/>
            <pc:sldMk cId="932626297" sldId="281"/>
            <ac:spMk id="52" creationId="{8678EF51-78B3-A028-F198-1F6C90C62A9F}"/>
          </ac:spMkLst>
        </pc:spChg>
        <pc:picChg chg="mod">
          <ac:chgData name="Pascual, Francia" userId="S::francia_pascual@baxter.com::21291611-58ce-46a5-ac91-d2cc4a83fa9e" providerId="AD" clId="Web-{145E64C0-1056-A765-FB3D-CE9AF2CBA02D}" dt="2023-09-12T12:34:18.645" v="18" actId="1076"/>
          <ac:picMkLst>
            <pc:docMk/>
            <pc:sldMk cId="932626297" sldId="281"/>
            <ac:picMk id="51" creationId="{0D105373-60F6-21F1-2207-44A862FC63A6}"/>
          </ac:picMkLst>
        </pc:picChg>
      </pc:sldChg>
    </pc:docChg>
  </pc:docChgLst>
  <pc:docChgLst>
    <pc:chgData name="Toribio, Laura" userId="S::laura_toribio@baxter.com::b19b5fa3-f852-4713-ac94-590031802c99" providerId="AD" clId="Web-{ABD40C37-C108-2870-5BBC-7E11C7780A18}"/>
    <pc:docChg chg="modSld">
      <pc:chgData name="Toribio, Laura" userId="S::laura_toribio@baxter.com::b19b5fa3-f852-4713-ac94-590031802c99" providerId="AD" clId="Web-{ABD40C37-C108-2870-5BBC-7E11C7780A18}" dt="2023-09-20T15:51:31.644" v="21" actId="20577"/>
      <pc:docMkLst>
        <pc:docMk/>
      </pc:docMkLst>
      <pc:sldChg chg="modSp">
        <pc:chgData name="Toribio, Laura" userId="S::laura_toribio@baxter.com::b19b5fa3-f852-4713-ac94-590031802c99" providerId="AD" clId="Web-{ABD40C37-C108-2870-5BBC-7E11C7780A18}" dt="2023-09-20T15:50:04.688" v="0" actId="14100"/>
        <pc:sldMkLst>
          <pc:docMk/>
          <pc:sldMk cId="3792820349" sldId="269"/>
        </pc:sldMkLst>
        <pc:spChg chg="mod">
          <ac:chgData name="Toribio, Laura" userId="S::laura_toribio@baxter.com::b19b5fa3-f852-4713-ac94-590031802c99" providerId="AD" clId="Web-{ABD40C37-C108-2870-5BBC-7E11C7780A18}" dt="2023-09-20T15:50:04.688" v="0" actId="14100"/>
          <ac:spMkLst>
            <pc:docMk/>
            <pc:sldMk cId="3792820349" sldId="269"/>
            <ac:spMk id="32" creationId="{56F836AC-642A-297C-9849-093FF50B5A23}"/>
          </ac:spMkLst>
        </pc:spChg>
      </pc:sldChg>
      <pc:sldChg chg="modSp">
        <pc:chgData name="Toribio, Laura" userId="S::laura_toribio@baxter.com::b19b5fa3-f852-4713-ac94-590031802c99" providerId="AD" clId="Web-{ABD40C37-C108-2870-5BBC-7E11C7780A18}" dt="2023-09-20T15:51:31.644" v="21" actId="20577"/>
        <pc:sldMkLst>
          <pc:docMk/>
          <pc:sldMk cId="2547182525" sldId="271"/>
        </pc:sldMkLst>
        <pc:spChg chg="mod">
          <ac:chgData name="Toribio, Laura" userId="S::laura_toribio@baxter.com::b19b5fa3-f852-4713-ac94-590031802c99" providerId="AD" clId="Web-{ABD40C37-C108-2870-5BBC-7E11C7780A18}" dt="2023-09-20T15:51:31.644" v="21" actId="20577"/>
          <ac:spMkLst>
            <pc:docMk/>
            <pc:sldMk cId="2547182525" sldId="271"/>
            <ac:spMk id="9" creationId="{269E9BB5-7FEB-8168-2C0C-E72E001C3CD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02C41-034B-76F9-9868-244051635D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0AC242-58C4-3B14-18D8-64106C50CE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44C8FE-AA5F-4AC2-AEFF-90D297C3010A}" type="datetimeFigureOut">
              <a:rPr lang="en-US" smtClean="0"/>
              <a:t>10/25/2023</a:t>
            </a:fld>
            <a:endParaRPr lang="en-US"/>
          </a:p>
        </p:txBody>
      </p:sp>
      <p:sp>
        <p:nvSpPr>
          <p:cNvPr id="4" name="Footer Placeholder 3">
            <a:extLst>
              <a:ext uri="{FF2B5EF4-FFF2-40B4-BE49-F238E27FC236}">
                <a16:creationId xmlns:a16="http://schemas.microsoft.com/office/drawing/2014/main" id="{77ED9544-07FC-6334-9975-A0DD5E2FCA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740662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D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FB2CC-4D6F-4B29-8026-2D3D5477E4D1}" type="datetimeFigureOut">
              <a:rPr lang="es-DO" smtClean="0"/>
              <a:t>25/10/2023</a:t>
            </a:fld>
            <a:endParaRPr lang="es-DO"/>
          </a:p>
        </p:txBody>
      </p:sp>
      <p:sp>
        <p:nvSpPr>
          <p:cNvPr id="4" name="Slide Image Placeholder 3"/>
          <p:cNvSpPr>
            <a:spLocks noGrp="1" noRot="1" noChangeAspect="1"/>
          </p:cNvSpPr>
          <p:nvPr>
            <p:ph type="sldImg" idx="2"/>
          </p:nvPr>
        </p:nvSpPr>
        <p:spPr>
          <a:xfrm>
            <a:off x="2335213" y="1143000"/>
            <a:ext cx="2187575" cy="3086100"/>
          </a:xfrm>
          <a:prstGeom prst="rect">
            <a:avLst/>
          </a:prstGeom>
          <a:noFill/>
          <a:ln w="12700">
            <a:solidFill>
              <a:prstClr val="black"/>
            </a:solidFill>
          </a:ln>
        </p:spPr>
        <p:txBody>
          <a:bodyPr vert="horz" lIns="91440" tIns="45720" rIns="91440" bIns="45720" rtlCol="0" anchor="ctr"/>
          <a:lstStyle/>
          <a:p>
            <a:endParaRPr lang="es-D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D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DE2D1C-D8C8-4BC7-9AEE-DB0FBC6B8A36}" type="slidenum">
              <a:rPr lang="es-DO" smtClean="0"/>
              <a:t>‹#›</a:t>
            </a:fld>
            <a:endParaRPr lang="es-DO"/>
          </a:p>
        </p:txBody>
      </p:sp>
    </p:spTree>
    <p:extLst>
      <p:ext uri="{BB962C8B-B14F-4D97-AF65-F5344CB8AC3E}">
        <p14:creationId xmlns:p14="http://schemas.microsoft.com/office/powerpoint/2010/main" val="2149277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DE2D1C-D8C8-4BC7-9AEE-DB0FBC6B8A36}" type="slidenum">
              <a:rPr lang="es-DO" smtClean="0"/>
              <a:t>4</a:t>
            </a:fld>
            <a:endParaRPr lang="es-DO"/>
          </a:p>
        </p:txBody>
      </p:sp>
    </p:spTree>
    <p:extLst>
      <p:ext uri="{BB962C8B-B14F-4D97-AF65-F5344CB8AC3E}">
        <p14:creationId xmlns:p14="http://schemas.microsoft.com/office/powerpoint/2010/main" val="336168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DO"/>
          </a:p>
        </p:txBody>
      </p:sp>
      <p:sp>
        <p:nvSpPr>
          <p:cNvPr id="4" name="Slide Number Placeholder 3"/>
          <p:cNvSpPr>
            <a:spLocks noGrp="1"/>
          </p:cNvSpPr>
          <p:nvPr>
            <p:ph type="sldNum" sz="quarter" idx="5"/>
          </p:nvPr>
        </p:nvSpPr>
        <p:spPr/>
        <p:txBody>
          <a:bodyPr/>
          <a:lstStyle/>
          <a:p>
            <a:fld id="{1ADE2D1C-D8C8-4BC7-9AEE-DB0FBC6B8A36}" type="slidenum">
              <a:rPr lang="es-DO" smtClean="0"/>
              <a:t>13</a:t>
            </a:fld>
            <a:endParaRPr lang="es-DO"/>
          </a:p>
        </p:txBody>
      </p:sp>
    </p:spTree>
    <p:extLst>
      <p:ext uri="{BB962C8B-B14F-4D97-AF65-F5344CB8AC3E}">
        <p14:creationId xmlns:p14="http://schemas.microsoft.com/office/powerpoint/2010/main" val="535999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E2D1C-D8C8-4BC7-9AEE-DB0FBC6B8A36}" type="slidenum">
              <a:rPr lang="es-DO" smtClean="0"/>
              <a:t>21</a:t>
            </a:fld>
            <a:endParaRPr lang="es-DO"/>
          </a:p>
        </p:txBody>
      </p:sp>
    </p:spTree>
    <p:extLst>
      <p:ext uri="{BB962C8B-B14F-4D97-AF65-F5344CB8AC3E}">
        <p14:creationId xmlns:p14="http://schemas.microsoft.com/office/powerpoint/2010/main" val="1140298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rta introducc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62999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32034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HS GREE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703889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ta Gam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30565-30EF-6FF2-E180-FBB0A321D1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880212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struyendo Futuro">
    <p:spTree>
      <p:nvGrpSpPr>
        <p:cNvPr id="1" name=""/>
        <p:cNvGrpSpPr/>
        <p:nvPr/>
      </p:nvGrpSpPr>
      <p:grpSpPr>
        <a:xfrm>
          <a:off x="0" y="0"/>
          <a:ext cx="0" cy="0"/>
          <a:chOff x="0" y="0"/>
          <a:chExt cx="0" cy="0"/>
        </a:xfrm>
      </p:grpSpPr>
      <p:pic>
        <p:nvPicPr>
          <p:cNvPr id="8" name="Picture 7" descr="A white and pink background&#10;&#10;Description automatically generated">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317529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PEX">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869262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ultado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351100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descr="A group of people with a light bulb&#10;&#10;Description automatically generated">
            <a:extLst>
              <a:ext uri="{FF2B5EF4-FFF2-40B4-BE49-F238E27FC236}">
                <a16:creationId xmlns:a16="http://schemas.microsoft.com/office/drawing/2014/main" id="{61D3C2FE-885D-4564-74EF-E729D0506C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1262461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Content Placeholder 2"/>
          <p:cNvSpPr>
            <a:spLocks noGrp="1"/>
          </p:cNvSpPr>
          <p:nvPr>
            <p:ph idx="1"/>
          </p:nvPr>
        </p:nvSpPr>
        <p:spPr>
          <a:xfrm>
            <a:off x="3304282" y="1579882"/>
            <a:ext cx="3934778" cy="7797800"/>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2301177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Picture Placeholder 2"/>
          <p:cNvSpPr>
            <a:spLocks noGrp="1" noChangeAspect="1"/>
          </p:cNvSpPr>
          <p:nvPr>
            <p:ph type="pic" idx="1"/>
          </p:nvPr>
        </p:nvSpPr>
        <p:spPr>
          <a:xfrm>
            <a:off x="3304282" y="1579882"/>
            <a:ext cx="3934778" cy="7797800"/>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3267146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1998093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56598E-19FA-2549-3051-8DCEC921C7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058238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84200"/>
            <a:ext cx="1675924" cy="92989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4353" y="584200"/>
            <a:ext cx="4930616"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2130030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795781"/>
            <a:ext cx="6606540" cy="3820160"/>
          </a:xfrm>
        </p:spPr>
        <p:txBody>
          <a:bodyPr anchor="b"/>
          <a:lstStyle>
            <a:lvl1pPr algn="ctr">
              <a:defRPr sz="5100"/>
            </a:lvl1pPr>
          </a:lstStyle>
          <a:p>
            <a:r>
              <a:rPr lang="en-US"/>
              <a:t>Click to edit Master title style</a:t>
            </a:r>
          </a:p>
        </p:txBody>
      </p:sp>
      <p:sp>
        <p:nvSpPr>
          <p:cNvPr id="3" name="Subtitle 2"/>
          <p:cNvSpPr>
            <a:spLocks noGrp="1"/>
          </p:cNvSpPr>
          <p:nvPr>
            <p:ph type="subTitle" idx="1"/>
          </p:nvPr>
        </p:nvSpPr>
        <p:spPr>
          <a:xfrm>
            <a:off x="971550" y="5763261"/>
            <a:ext cx="5829300" cy="2649219"/>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p>
        </p:txBody>
      </p:sp>
      <p:sp>
        <p:nvSpPr>
          <p:cNvPr id="4" name="Date Placeholder 3"/>
          <p:cNvSpPr>
            <a:spLocks noGrp="1"/>
          </p:cNvSpPr>
          <p:nvPr>
            <p:ph type="dt" sz="half" idx="10"/>
          </p:nvPr>
        </p:nvSpPr>
        <p:spPr/>
        <p:txBody>
          <a:bodyPr/>
          <a:lstStyle/>
          <a:p>
            <a:fld id="{FDB77943-7424-45EA-8526-1E25BCE11182}"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DA2DC-924C-49FF-8388-5BA761B7D563}" type="slidenum">
              <a:rPr lang="en-US" smtClean="0"/>
              <a:t>‹#›</a:t>
            </a:fld>
            <a:endParaRPr lang="en-US"/>
          </a:p>
        </p:txBody>
      </p:sp>
    </p:spTree>
    <p:extLst>
      <p:ext uri="{BB962C8B-B14F-4D97-AF65-F5344CB8AC3E}">
        <p14:creationId xmlns:p14="http://schemas.microsoft.com/office/powerpoint/2010/main" val="309267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rta introducc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629994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56598E-19FA-2549-3051-8DCEC921C7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058238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onde Crece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606707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jora Lugar trabajar">
    <p:spTree>
      <p:nvGrpSpPr>
        <p:cNvPr id="1" name=""/>
        <p:cNvGrpSpPr/>
        <p:nvPr/>
      </p:nvGrpSpPr>
      <p:grpSpPr>
        <a:xfrm>
          <a:off x="0" y="0"/>
          <a:ext cx="0" cy="0"/>
          <a:chOff x="0" y="0"/>
          <a:chExt cx="0" cy="0"/>
        </a:xfrm>
      </p:grpSpPr>
      <p:pic>
        <p:nvPicPr>
          <p:cNvPr id="8" name="Picture 7" descr="A blue and white background&#10;&#10;Description automatically generated">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24524695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quipo Bax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2126156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are">
    <p:spTree>
      <p:nvGrpSpPr>
        <p:cNvPr id="1" name=""/>
        <p:cNvGrpSpPr/>
        <p:nvPr/>
      </p:nvGrpSpPr>
      <p:grpSpPr>
        <a:xfrm>
          <a:off x="0" y="0"/>
          <a:ext cx="0" cy="0"/>
          <a:chOff x="0" y="0"/>
          <a:chExt cx="0" cy="0"/>
        </a:xfrm>
      </p:grpSpPr>
      <p:pic>
        <p:nvPicPr>
          <p:cNvPr id="9" name="Picture 8" descr="A blue and white background with a circle&#10;&#10;Description automatically generated">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487343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ro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4033138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32034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nde Crece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606707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HS GREE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703889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lta Gam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30565-30EF-6FF2-E180-FBB0A321D1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1880212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struyendo Futuro">
    <p:spTree>
      <p:nvGrpSpPr>
        <p:cNvPr id="1" name=""/>
        <p:cNvGrpSpPr/>
        <p:nvPr/>
      </p:nvGrpSpPr>
      <p:grpSpPr>
        <a:xfrm>
          <a:off x="0" y="0"/>
          <a:ext cx="0" cy="0"/>
          <a:chOff x="0" y="0"/>
          <a:chExt cx="0" cy="0"/>
        </a:xfrm>
      </p:grpSpPr>
      <p:pic>
        <p:nvPicPr>
          <p:cNvPr id="8" name="Picture 7" descr="A white and pink background&#10;&#10;Description automatically generated">
            <a:extLst>
              <a:ext uri="{FF2B5EF4-FFF2-40B4-BE49-F238E27FC236}">
                <a16:creationId xmlns:a16="http://schemas.microsoft.com/office/drawing/2014/main" id="{40D4FB49-D331-669F-CB33-81782E198F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317529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PEX">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8692626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sultado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C722D3-451E-D20B-B9AA-667F5DED31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3511001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descr="A group of people with a light bulb&#10;&#10;Description automatically generated">
            <a:extLst>
              <a:ext uri="{FF2B5EF4-FFF2-40B4-BE49-F238E27FC236}">
                <a16:creationId xmlns:a16="http://schemas.microsoft.com/office/drawing/2014/main" id="{61D3C2FE-885D-4564-74EF-E729D0506C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12624619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Content Placeholder 2"/>
          <p:cNvSpPr>
            <a:spLocks noGrp="1"/>
          </p:cNvSpPr>
          <p:nvPr>
            <p:ph idx="1"/>
          </p:nvPr>
        </p:nvSpPr>
        <p:spPr>
          <a:xfrm>
            <a:off x="3304282" y="1579882"/>
            <a:ext cx="3934778" cy="7797800"/>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2301177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731520"/>
            <a:ext cx="2506801" cy="2560320"/>
          </a:xfrm>
        </p:spPr>
        <p:txBody>
          <a:bodyPr anchor="b"/>
          <a:lstStyle>
            <a:lvl1pPr>
              <a:defRPr sz="2720"/>
            </a:lvl1pPr>
          </a:lstStyle>
          <a:p>
            <a:r>
              <a:rPr lang="en-US"/>
              <a:t>Click to edit Master title style</a:t>
            </a:r>
          </a:p>
        </p:txBody>
      </p:sp>
      <p:sp>
        <p:nvSpPr>
          <p:cNvPr id="3" name="Picture Placeholder 2"/>
          <p:cNvSpPr>
            <a:spLocks noGrp="1" noChangeAspect="1"/>
          </p:cNvSpPr>
          <p:nvPr>
            <p:ph type="pic" idx="1"/>
          </p:nvPr>
        </p:nvSpPr>
        <p:spPr>
          <a:xfrm>
            <a:off x="3304282" y="1579882"/>
            <a:ext cx="3934778" cy="7797800"/>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p>
        </p:txBody>
      </p:sp>
      <p:sp>
        <p:nvSpPr>
          <p:cNvPr id="4" name="Text Placeholder 3"/>
          <p:cNvSpPr>
            <a:spLocks noGrp="1"/>
          </p:cNvSpPr>
          <p:nvPr>
            <p:ph type="body" sz="half" idx="2"/>
          </p:nvPr>
        </p:nvSpPr>
        <p:spPr>
          <a:xfrm>
            <a:off x="535365" y="3291840"/>
            <a:ext cx="2506801" cy="6098541"/>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2A4D64B9-490F-40D5-897E-68E49B31B59E}"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32671465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1998093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84200"/>
            <a:ext cx="1675924" cy="929894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4353" y="584200"/>
            <a:ext cx="4930616"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D64B9-490F-40D5-897E-68E49B31B59E}"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15ACF7-754A-4674-85C1-6109E55DD49B}" type="slidenum">
              <a:rPr lang="en-US" smtClean="0"/>
              <a:t>‹#›</a:t>
            </a:fld>
            <a:endParaRPr lang="en-US"/>
          </a:p>
        </p:txBody>
      </p:sp>
    </p:spTree>
    <p:extLst>
      <p:ext uri="{BB962C8B-B14F-4D97-AF65-F5344CB8AC3E}">
        <p14:creationId xmlns:p14="http://schemas.microsoft.com/office/powerpoint/2010/main" val="213003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jora Lugar trabajar">
    <p:spTree>
      <p:nvGrpSpPr>
        <p:cNvPr id="1" name=""/>
        <p:cNvGrpSpPr/>
        <p:nvPr/>
      </p:nvGrpSpPr>
      <p:grpSpPr>
        <a:xfrm>
          <a:off x="0" y="0"/>
          <a:ext cx="0" cy="0"/>
          <a:chOff x="0" y="0"/>
          <a:chExt cx="0" cy="0"/>
        </a:xfrm>
      </p:grpSpPr>
      <p:pic>
        <p:nvPicPr>
          <p:cNvPr id="8" name="Picture 7" descr="A blue and white background&#10;&#10;Description automatically generated">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24524695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795781"/>
            <a:ext cx="6606540" cy="3820160"/>
          </a:xfrm>
        </p:spPr>
        <p:txBody>
          <a:bodyPr anchor="b"/>
          <a:lstStyle>
            <a:lvl1pPr algn="ctr">
              <a:defRPr sz="5100"/>
            </a:lvl1pPr>
          </a:lstStyle>
          <a:p>
            <a:r>
              <a:rPr lang="en-US"/>
              <a:t>Click to edit Master title style</a:t>
            </a:r>
          </a:p>
        </p:txBody>
      </p:sp>
      <p:sp>
        <p:nvSpPr>
          <p:cNvPr id="3" name="Subtitle 2"/>
          <p:cNvSpPr>
            <a:spLocks noGrp="1"/>
          </p:cNvSpPr>
          <p:nvPr>
            <p:ph type="subTitle" idx="1"/>
          </p:nvPr>
        </p:nvSpPr>
        <p:spPr>
          <a:xfrm>
            <a:off x="971550" y="5763261"/>
            <a:ext cx="5829300" cy="2649219"/>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p>
        </p:txBody>
      </p:sp>
      <p:sp>
        <p:nvSpPr>
          <p:cNvPr id="4" name="Date Placeholder 3"/>
          <p:cNvSpPr>
            <a:spLocks noGrp="1"/>
          </p:cNvSpPr>
          <p:nvPr>
            <p:ph type="dt" sz="half" idx="10"/>
          </p:nvPr>
        </p:nvSpPr>
        <p:spPr/>
        <p:txBody>
          <a:bodyPr/>
          <a:lstStyle/>
          <a:p>
            <a:fld id="{FDB77943-7424-45EA-8526-1E25BCE11182}"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DA2DC-924C-49FF-8388-5BA761B7D563}" type="slidenum">
              <a:rPr lang="en-US" smtClean="0"/>
              <a:t>‹#›</a:t>
            </a:fld>
            <a:endParaRPr lang="en-US"/>
          </a:p>
        </p:txBody>
      </p:sp>
    </p:spTree>
    <p:extLst>
      <p:ext uri="{BB962C8B-B14F-4D97-AF65-F5344CB8AC3E}">
        <p14:creationId xmlns:p14="http://schemas.microsoft.com/office/powerpoint/2010/main" val="3092676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quipo Baxt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C7D983-348B-65A1-D2C5-EBA43B19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212615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are">
    <p:spTree>
      <p:nvGrpSpPr>
        <p:cNvPr id="1" name=""/>
        <p:cNvGrpSpPr/>
        <p:nvPr/>
      </p:nvGrpSpPr>
      <p:grpSpPr>
        <a:xfrm>
          <a:off x="0" y="0"/>
          <a:ext cx="0" cy="0"/>
          <a:chOff x="0" y="0"/>
          <a:chExt cx="0" cy="0"/>
        </a:xfrm>
      </p:grpSpPr>
      <p:pic>
        <p:nvPicPr>
          <p:cNvPr id="9" name="Picture 8" descr="A blue and white background with a circle&#10;&#10;Description automatically generated">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972800"/>
          </a:xfrm>
          <a:prstGeom prst="rect">
            <a:avLst/>
          </a:prstGeom>
        </p:spPr>
      </p:pic>
    </p:spTree>
    <p:extLst>
      <p:ext uri="{BB962C8B-B14F-4D97-AF65-F5344CB8AC3E}">
        <p14:creationId xmlns:p14="http://schemas.microsoft.com/office/powerpoint/2010/main" val="348734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ro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4033138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4143928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H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0F12C-3D90-7F53-7C7B-D1A435D197DE}"/>
              </a:ext>
            </a:extLst>
          </p:cNvPr>
          <p:cNvPicPr>
            <a:picLocks noChangeAspect="1"/>
          </p:cNvPicPr>
          <p:nvPr userDrawn="1"/>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p:blipFill>
        <p:spPr>
          <a:xfrm>
            <a:off x="0" y="0"/>
            <a:ext cx="7772400" cy="10972800"/>
          </a:xfrm>
          <a:prstGeom prst="rect">
            <a:avLst/>
          </a:prstGeom>
        </p:spPr>
      </p:pic>
    </p:spTree>
    <p:extLst>
      <p:ext uri="{BB962C8B-B14F-4D97-AF65-F5344CB8AC3E}">
        <p14:creationId xmlns:p14="http://schemas.microsoft.com/office/powerpoint/2010/main" val="383819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84202"/>
            <a:ext cx="6703695" cy="21209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34353" y="2921000"/>
            <a:ext cx="6703695"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4353" y="10170162"/>
            <a:ext cx="1748790" cy="584200"/>
          </a:xfrm>
          <a:prstGeom prst="rect">
            <a:avLst/>
          </a:prstGeom>
        </p:spPr>
        <p:txBody>
          <a:bodyPr vert="horz" lIns="91440" tIns="45720" rIns="91440" bIns="45720" rtlCol="0" anchor="ctr"/>
          <a:lstStyle>
            <a:lvl1pPr algn="l">
              <a:defRPr sz="1020">
                <a:solidFill>
                  <a:schemeClr val="tx1">
                    <a:tint val="75000"/>
                  </a:schemeClr>
                </a:solidFill>
              </a:defRPr>
            </a:lvl1pPr>
          </a:lstStyle>
          <a:p>
            <a:fld id="{2A4D64B9-490F-40D5-897E-68E49B31B59E}" type="datetimeFigureOut">
              <a:rPr lang="en-US" smtClean="0"/>
              <a:t>10/25/2023</a:t>
            </a:fld>
            <a:endParaRPr lang="en-US"/>
          </a:p>
        </p:txBody>
      </p:sp>
      <p:sp>
        <p:nvSpPr>
          <p:cNvPr id="5" name="Footer Placeholder 4"/>
          <p:cNvSpPr>
            <a:spLocks noGrp="1"/>
          </p:cNvSpPr>
          <p:nvPr>
            <p:ph type="ftr" sz="quarter" idx="3"/>
          </p:nvPr>
        </p:nvSpPr>
        <p:spPr>
          <a:xfrm>
            <a:off x="2574608" y="10170162"/>
            <a:ext cx="2623185" cy="584200"/>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10170162"/>
            <a:ext cx="1748790" cy="584200"/>
          </a:xfrm>
          <a:prstGeom prst="rect">
            <a:avLst/>
          </a:prstGeom>
        </p:spPr>
        <p:txBody>
          <a:bodyPr vert="horz" lIns="91440" tIns="45720" rIns="91440" bIns="45720" rtlCol="0" anchor="ctr"/>
          <a:lstStyle>
            <a:lvl1pPr algn="r">
              <a:defRPr sz="1020">
                <a:solidFill>
                  <a:schemeClr val="tx1">
                    <a:tint val="75000"/>
                  </a:schemeClr>
                </a:solidFill>
              </a:defRPr>
            </a:lvl1pPr>
          </a:lstStyle>
          <a:p>
            <a:fld id="{3615ACF7-754A-4674-85C1-6109E55DD49B}" type="slidenum">
              <a:rPr lang="en-US" smtClean="0"/>
              <a:t>‹#›</a:t>
            </a:fld>
            <a:endParaRPr lang="en-US"/>
          </a:p>
        </p:txBody>
      </p:sp>
    </p:spTree>
    <p:extLst>
      <p:ext uri="{BB962C8B-B14F-4D97-AF65-F5344CB8AC3E}">
        <p14:creationId xmlns:p14="http://schemas.microsoft.com/office/powerpoint/2010/main" val="3541086714"/>
      </p:ext>
    </p:extLst>
  </p:cSld>
  <p:clrMap bg1="lt1" tx1="dk1" bg2="lt2" tx2="dk2" accent1="accent1" accent2="accent2" accent3="accent3" accent4="accent4" accent5="accent5" accent6="accent6" hlink="hlink" folHlink="folHlink"/>
  <p:sldLayoutIdLst>
    <p:sldLayoutId id="2147483674" r:id="rId1"/>
    <p:sldLayoutId id="2147483662" r:id="rId2"/>
    <p:sldLayoutId id="2147483663" r:id="rId3"/>
    <p:sldLayoutId id="2147483677" r:id="rId4"/>
    <p:sldLayoutId id="2147483678" r:id="rId5"/>
    <p:sldLayoutId id="2147483664" r:id="rId6"/>
    <p:sldLayoutId id="2147483676" r:id="rId7"/>
    <p:sldLayoutId id="2147483681" r:id="rId8"/>
    <p:sldLayoutId id="2147483680" r:id="rId9"/>
    <p:sldLayoutId id="2147483672" r:id="rId10"/>
    <p:sldLayoutId id="2147483673" r:id="rId11"/>
    <p:sldLayoutId id="2147483665" r:id="rId12"/>
    <p:sldLayoutId id="2147483661" r:id="rId13"/>
    <p:sldLayoutId id="2147483666" r:id="rId14"/>
    <p:sldLayoutId id="2147483675" r:id="rId15"/>
    <p:sldLayoutId id="2147483667" r:id="rId16"/>
    <p:sldLayoutId id="2147483668" r:id="rId17"/>
    <p:sldLayoutId id="2147483669" r:id="rId18"/>
    <p:sldLayoutId id="2147483670" r:id="rId19"/>
    <p:sldLayoutId id="2147483671" r:id="rId20"/>
    <p:sldLayoutId id="2147483679" r:id="rId2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84202"/>
            <a:ext cx="6703695" cy="21209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34353" y="2921000"/>
            <a:ext cx="6703695"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4353" y="10170162"/>
            <a:ext cx="1748790" cy="584200"/>
          </a:xfrm>
          <a:prstGeom prst="rect">
            <a:avLst/>
          </a:prstGeom>
        </p:spPr>
        <p:txBody>
          <a:bodyPr vert="horz" lIns="91440" tIns="45720" rIns="91440" bIns="45720" rtlCol="0" anchor="ctr"/>
          <a:lstStyle>
            <a:lvl1pPr algn="l">
              <a:defRPr sz="1020">
                <a:solidFill>
                  <a:schemeClr val="tx1">
                    <a:tint val="75000"/>
                  </a:schemeClr>
                </a:solidFill>
              </a:defRPr>
            </a:lvl1pPr>
          </a:lstStyle>
          <a:p>
            <a:fld id="{2A4D64B9-490F-40D5-897E-68E49B31B59E}" type="datetimeFigureOut">
              <a:rPr lang="en-US" smtClean="0"/>
              <a:t>10/25/2023</a:t>
            </a:fld>
            <a:endParaRPr lang="en-US"/>
          </a:p>
        </p:txBody>
      </p:sp>
      <p:sp>
        <p:nvSpPr>
          <p:cNvPr id="5" name="Footer Placeholder 4"/>
          <p:cNvSpPr>
            <a:spLocks noGrp="1"/>
          </p:cNvSpPr>
          <p:nvPr>
            <p:ph type="ftr" sz="quarter" idx="3"/>
          </p:nvPr>
        </p:nvSpPr>
        <p:spPr>
          <a:xfrm>
            <a:off x="2574608" y="10170162"/>
            <a:ext cx="2623185" cy="584200"/>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10170162"/>
            <a:ext cx="1748790" cy="584200"/>
          </a:xfrm>
          <a:prstGeom prst="rect">
            <a:avLst/>
          </a:prstGeom>
        </p:spPr>
        <p:txBody>
          <a:bodyPr vert="horz" lIns="91440" tIns="45720" rIns="91440" bIns="45720" rtlCol="0" anchor="ctr"/>
          <a:lstStyle>
            <a:lvl1pPr algn="r">
              <a:defRPr sz="1020">
                <a:solidFill>
                  <a:schemeClr val="tx1">
                    <a:tint val="75000"/>
                  </a:schemeClr>
                </a:solidFill>
              </a:defRPr>
            </a:lvl1pPr>
          </a:lstStyle>
          <a:p>
            <a:fld id="{3615ACF7-754A-4674-85C1-6109E55DD49B}" type="slidenum">
              <a:rPr lang="en-US" smtClean="0"/>
              <a:t>‹#›</a:t>
            </a:fld>
            <a:endParaRPr lang="en-US"/>
          </a:p>
        </p:txBody>
      </p:sp>
    </p:spTree>
    <p:extLst>
      <p:ext uri="{BB962C8B-B14F-4D97-AF65-F5344CB8AC3E}">
        <p14:creationId xmlns:p14="http://schemas.microsoft.com/office/powerpoint/2010/main" val="354108671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5" Type="http://schemas.openxmlformats.org/officeDocument/2006/relationships/image" Target="../media/image19.sv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53.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52.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jpe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1.png"/><Relationship Id="rId18" Type="http://schemas.microsoft.com/office/2007/relationships/hdphoto" Target="../media/hdphoto9.wdp"/><Relationship Id="rId3" Type="http://schemas.openxmlformats.org/officeDocument/2006/relationships/image" Target="../media/image85.png"/><Relationship Id="rId7" Type="http://schemas.openxmlformats.org/officeDocument/2006/relationships/image" Target="../media/image88.png"/><Relationship Id="rId12" Type="http://schemas.microsoft.com/office/2007/relationships/hdphoto" Target="../media/hdphoto6.wdp"/><Relationship Id="rId17" Type="http://schemas.openxmlformats.org/officeDocument/2006/relationships/image" Target="../media/image93.png"/><Relationship Id="rId2" Type="http://schemas.openxmlformats.org/officeDocument/2006/relationships/image" Target="../media/image84.png"/><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90.png"/><Relationship Id="rId5" Type="http://schemas.openxmlformats.org/officeDocument/2006/relationships/image" Target="../media/image87.png"/><Relationship Id="rId15" Type="http://schemas.openxmlformats.org/officeDocument/2006/relationships/image" Target="../media/image92.png"/><Relationship Id="rId10" Type="http://schemas.microsoft.com/office/2007/relationships/hdphoto" Target="../media/hdphoto5.wdp"/><Relationship Id="rId19"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89.png"/><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8.png"/><Relationship Id="rId11" Type="http://schemas.openxmlformats.org/officeDocument/2006/relationships/image" Target="../media/image103.jpe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1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jpeg"/><Relationship Id="rId3" Type="http://schemas.openxmlformats.org/officeDocument/2006/relationships/image" Target="../media/image96.png"/><Relationship Id="rId7" Type="http://schemas.openxmlformats.org/officeDocument/2006/relationships/image" Target="../media/image100.svg"/><Relationship Id="rId12" Type="http://schemas.openxmlformats.org/officeDocument/2006/relationships/image" Target="../media/image109.jpe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99.png"/><Relationship Id="rId11" Type="http://schemas.openxmlformats.org/officeDocument/2006/relationships/image" Target="../media/image108.jpeg"/><Relationship Id="rId5" Type="http://schemas.openxmlformats.org/officeDocument/2006/relationships/image" Target="../media/image98.png"/><Relationship Id="rId15" Type="http://schemas.openxmlformats.org/officeDocument/2006/relationships/image" Target="../media/image112.jpeg"/><Relationship Id="rId10" Type="http://schemas.openxmlformats.org/officeDocument/2006/relationships/image" Target="../media/image107.jpeg"/><Relationship Id="rId4" Type="http://schemas.openxmlformats.org/officeDocument/2006/relationships/image" Target="../media/image97.png"/><Relationship Id="rId9" Type="http://schemas.openxmlformats.org/officeDocument/2006/relationships/image" Target="../media/image106.png"/><Relationship Id="rId14" Type="http://schemas.openxmlformats.org/officeDocument/2006/relationships/image" Target="../media/image111.jpeg"/></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13.jpeg"/><Relationship Id="rId7"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11.xml"/><Relationship Id="rId6" Type="http://schemas.openxmlformats.org/officeDocument/2006/relationships/image" Target="../media/image105.png"/><Relationship Id="rId11" Type="http://schemas.openxmlformats.org/officeDocument/2006/relationships/image" Target="../media/image115.jpeg"/><Relationship Id="rId5" Type="http://schemas.openxmlformats.org/officeDocument/2006/relationships/image" Target="../media/image97.png"/><Relationship Id="rId10" Type="http://schemas.openxmlformats.org/officeDocument/2006/relationships/image" Target="../media/image114.jpeg"/><Relationship Id="rId4" Type="http://schemas.openxmlformats.org/officeDocument/2006/relationships/image" Target="../media/image22.png"/><Relationship Id="rId9" Type="http://schemas.openxmlformats.org/officeDocument/2006/relationships/image" Target="../media/image100.svg"/></Relationships>
</file>

<file path=ppt/slides/_rels/slide16.xml.rels><?xml version="1.0" encoding="UTF-8" standalone="yes"?>
<Relationships xmlns="http://schemas.openxmlformats.org/package/2006/relationships"><Relationship Id="rId8" Type="http://schemas.openxmlformats.org/officeDocument/2006/relationships/image" Target="../media/image119.jpeg"/><Relationship Id="rId13" Type="http://schemas.openxmlformats.org/officeDocument/2006/relationships/image" Target="../media/image124.jpeg"/><Relationship Id="rId3" Type="http://schemas.openxmlformats.org/officeDocument/2006/relationships/image" Target="../media/image99.png"/><Relationship Id="rId7" Type="http://schemas.openxmlformats.org/officeDocument/2006/relationships/image" Target="../media/image118.jpeg"/><Relationship Id="rId12" Type="http://schemas.openxmlformats.org/officeDocument/2006/relationships/image" Target="../media/image123.jpeg"/><Relationship Id="rId2" Type="http://schemas.openxmlformats.org/officeDocument/2006/relationships/image" Target="../media/image98.png"/><Relationship Id="rId1" Type="http://schemas.openxmlformats.org/officeDocument/2006/relationships/slideLayout" Target="../slideLayouts/slideLayout10.xml"/><Relationship Id="rId6" Type="http://schemas.openxmlformats.org/officeDocument/2006/relationships/image" Target="../media/image117.jpeg"/><Relationship Id="rId11" Type="http://schemas.openxmlformats.org/officeDocument/2006/relationships/image" Target="../media/image122.jpeg"/><Relationship Id="rId5" Type="http://schemas.openxmlformats.org/officeDocument/2006/relationships/image" Target="../media/image116.png"/><Relationship Id="rId10" Type="http://schemas.openxmlformats.org/officeDocument/2006/relationships/image" Target="../media/image121.jpeg"/><Relationship Id="rId4" Type="http://schemas.openxmlformats.org/officeDocument/2006/relationships/image" Target="../media/image100.svg"/><Relationship Id="rId9" Type="http://schemas.openxmlformats.org/officeDocument/2006/relationships/image" Target="../media/image120.jpeg"/></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2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132.jpeg"/><Relationship Id="rId13" Type="http://schemas.microsoft.com/office/2007/relationships/hdphoto" Target="../media/hdphoto12.wdp"/><Relationship Id="rId3" Type="http://schemas.openxmlformats.org/officeDocument/2006/relationships/image" Target="../media/image127.jpeg"/><Relationship Id="rId7" Type="http://schemas.openxmlformats.org/officeDocument/2006/relationships/image" Target="../media/image131.png"/><Relationship Id="rId12" Type="http://schemas.openxmlformats.org/officeDocument/2006/relationships/image" Target="../media/image135.png"/><Relationship Id="rId2" Type="http://schemas.openxmlformats.org/officeDocument/2006/relationships/image" Target="../media/image126.jpeg"/><Relationship Id="rId1" Type="http://schemas.openxmlformats.org/officeDocument/2006/relationships/slideLayout" Target="../slideLayouts/slideLayout13.xml"/><Relationship Id="rId6" Type="http://schemas.openxmlformats.org/officeDocument/2006/relationships/image" Target="../media/image130.svg"/><Relationship Id="rId11" Type="http://schemas.microsoft.com/office/2007/relationships/hdphoto" Target="../media/hdphoto11.wdp"/><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jpeg"/><Relationship Id="rId9" Type="http://schemas.openxmlformats.org/officeDocument/2006/relationships/image" Target="../media/image133.png"/></Relationships>
</file>

<file path=ppt/slides/_rels/slide1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33.xml"/><Relationship Id="rId6" Type="http://schemas.openxmlformats.org/officeDocument/2006/relationships/image" Target="../media/image140.jpeg"/><Relationship Id="rId11" Type="http://schemas.openxmlformats.org/officeDocument/2006/relationships/image" Target="../media/image144.png"/><Relationship Id="rId5" Type="http://schemas.openxmlformats.org/officeDocument/2006/relationships/image" Target="../media/image139.jpeg"/><Relationship Id="rId10" Type="http://schemas.openxmlformats.org/officeDocument/2006/relationships/image" Target="../media/image143.png"/><Relationship Id="rId4" Type="http://schemas.openxmlformats.org/officeDocument/2006/relationships/image" Target="../media/image138.sv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36.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jpe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8.png"/><Relationship Id="rId7"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jpe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sv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55.png"/><Relationship Id="rId5" Type="http://schemas.microsoft.com/office/2007/relationships/hdphoto" Target="../media/hdphoto2.wdp"/><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3.svg"/><Relationship Id="rId7" Type="http://schemas.openxmlformats.org/officeDocument/2006/relationships/image" Target="../media/image63.png"/><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48E6F5-9496-832F-45D4-D359AE891642}"/>
              </a:ext>
            </a:extLst>
          </p:cNvPr>
          <p:cNvPicPr>
            <a:picLocks noChangeAspect="1"/>
          </p:cNvPicPr>
          <p:nvPr/>
        </p:nvPicPr>
        <p:blipFill rotWithShape="1">
          <a:blip r:embed="rId2"/>
          <a:srcRect l="31508" b="132"/>
          <a:stretch/>
        </p:blipFill>
        <p:spPr>
          <a:xfrm>
            <a:off x="-16666" y="0"/>
            <a:ext cx="7772401" cy="10972800"/>
          </a:xfrm>
          <a:prstGeom prst="rect">
            <a:avLst/>
          </a:prstGeom>
        </p:spPr>
      </p:pic>
      <p:pic>
        <p:nvPicPr>
          <p:cNvPr id="21" name="Picture 20" descr="A black and blue cover with white text&#10;&#10;Description automatically generated">
            <a:extLst>
              <a:ext uri="{FF2B5EF4-FFF2-40B4-BE49-F238E27FC236}">
                <a16:creationId xmlns:a16="http://schemas.microsoft.com/office/drawing/2014/main" id="{792F068E-4871-4334-1CE2-DF702BB153D6}"/>
              </a:ext>
            </a:extLst>
          </p:cNvPr>
          <p:cNvPicPr>
            <a:picLocks noChangeAspect="1"/>
          </p:cNvPicPr>
          <p:nvPr/>
        </p:nvPicPr>
        <p:blipFill rotWithShape="1">
          <a:blip r:embed="rId3">
            <a:extLst>
              <a:ext uri="{28A0092B-C50C-407E-A947-70E740481C1C}">
                <a14:useLocalDpi xmlns:a14="http://schemas.microsoft.com/office/drawing/2010/main" val="0"/>
              </a:ext>
            </a:extLst>
          </a:blip>
          <a:srcRect t="68781" b="6968"/>
          <a:stretch/>
        </p:blipFill>
        <p:spPr>
          <a:xfrm>
            <a:off x="16665" y="8311853"/>
            <a:ext cx="7772400" cy="2660947"/>
          </a:xfrm>
          <a:prstGeom prst="rect">
            <a:avLst/>
          </a:prstGeom>
        </p:spPr>
      </p:pic>
      <p:sp>
        <p:nvSpPr>
          <p:cNvPr id="9" name="TextBox 8">
            <a:extLst>
              <a:ext uri="{FF2B5EF4-FFF2-40B4-BE49-F238E27FC236}">
                <a16:creationId xmlns:a16="http://schemas.microsoft.com/office/drawing/2014/main" id="{A8B67C91-DEAF-8885-A96C-DF716B58A301}"/>
              </a:ext>
            </a:extLst>
          </p:cNvPr>
          <p:cNvSpPr txBox="1"/>
          <p:nvPr/>
        </p:nvSpPr>
        <p:spPr>
          <a:xfrm>
            <a:off x="2094132" y="4907018"/>
            <a:ext cx="5331904" cy="523220"/>
          </a:xfrm>
          <a:prstGeom prst="rect">
            <a:avLst/>
          </a:prstGeom>
          <a:noFill/>
        </p:spPr>
        <p:txBody>
          <a:bodyPr wrap="square" rtlCol="0">
            <a:spAutoFit/>
          </a:bodyPr>
          <a:lstStyle/>
          <a:p>
            <a:r>
              <a:rPr lang="en-US" sz="2800" b="1" dirty="0">
                <a:solidFill>
                  <a:srgbClr val="00B0F0"/>
                </a:solidFill>
                <a:latin typeface="Arial" panose="020B0604020202020204" pitchFamily="34" charset="0"/>
                <a:cs typeface="Arial" panose="020B0604020202020204" pitchFamily="34" charset="0"/>
              </a:rPr>
              <a:t>#01</a:t>
            </a:r>
            <a:r>
              <a:rPr lang="en-US" sz="2800" dirty="0">
                <a:solidFill>
                  <a:schemeClr val="bg1"/>
                </a:solidFill>
                <a:latin typeface="Arial" panose="020B0604020202020204" pitchFamily="34" charset="0"/>
                <a:cs typeface="Arial" panose="020B0604020202020204" pitchFamily="34" charset="0"/>
              </a:rPr>
              <a:t>.  MAYO – AGOSTO 2023</a:t>
            </a:r>
          </a:p>
        </p:txBody>
      </p:sp>
      <p:sp>
        <p:nvSpPr>
          <p:cNvPr id="11" name="TextBox 10">
            <a:extLst>
              <a:ext uri="{FF2B5EF4-FFF2-40B4-BE49-F238E27FC236}">
                <a16:creationId xmlns:a16="http://schemas.microsoft.com/office/drawing/2014/main" id="{E7082ABA-89D9-0093-28FE-7D5032CA7025}"/>
              </a:ext>
            </a:extLst>
          </p:cNvPr>
          <p:cNvSpPr txBox="1"/>
          <p:nvPr/>
        </p:nvSpPr>
        <p:spPr>
          <a:xfrm>
            <a:off x="1571992" y="3010937"/>
            <a:ext cx="5899854" cy="2646878"/>
          </a:xfrm>
          <a:prstGeom prst="rect">
            <a:avLst/>
          </a:prstGeom>
          <a:noFill/>
        </p:spPr>
        <p:txBody>
          <a:bodyPr wrap="square" lIns="91440" tIns="45720" rIns="91440" bIns="45720" rtlCol="0" anchor="t">
            <a:spAutoFit/>
          </a:bodyPr>
          <a:lstStyle/>
          <a:p>
            <a:r>
              <a:rPr lang="es-DO" sz="16600" dirty="0">
                <a:solidFill>
                  <a:schemeClr val="bg1"/>
                </a:solidFill>
                <a:latin typeface="Bebas Neue"/>
              </a:rPr>
              <a:t>Boletín </a:t>
            </a:r>
            <a:endParaRPr lang="es-DO" sz="16600" dirty="0">
              <a:solidFill>
                <a:schemeClr val="bg1"/>
              </a:solidFill>
              <a:latin typeface="Bebas Neue" panose="020B0606020202050201" pitchFamily="34" charset="0"/>
            </a:endParaRPr>
          </a:p>
        </p:txBody>
      </p:sp>
      <p:pic>
        <p:nvPicPr>
          <p:cNvPr id="20" name="Graphic 19">
            <a:extLst>
              <a:ext uri="{FF2B5EF4-FFF2-40B4-BE49-F238E27FC236}">
                <a16:creationId xmlns:a16="http://schemas.microsoft.com/office/drawing/2014/main" id="{D8148BF9-D10C-3374-0A48-958D365ABD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521919" y="561993"/>
            <a:ext cx="3239437" cy="304800"/>
          </a:xfrm>
          <a:prstGeom prst="rect">
            <a:avLst/>
          </a:prstGeom>
        </p:spPr>
      </p:pic>
    </p:spTree>
    <p:extLst>
      <p:ext uri="{BB962C8B-B14F-4D97-AF65-F5344CB8AC3E}">
        <p14:creationId xmlns:p14="http://schemas.microsoft.com/office/powerpoint/2010/main" val="1833060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063223-FF1F-EFEC-ADC6-75A5BDBE919A}"/>
              </a:ext>
            </a:extLst>
          </p:cNvPr>
          <p:cNvSpPr/>
          <p:nvPr/>
        </p:nvSpPr>
        <p:spPr>
          <a:xfrm>
            <a:off x="2266305" y="8169639"/>
            <a:ext cx="433258" cy="1948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 name="CuadroTexto 5">
            <a:extLst>
              <a:ext uri="{FF2B5EF4-FFF2-40B4-BE49-F238E27FC236}">
                <a16:creationId xmlns:a16="http://schemas.microsoft.com/office/drawing/2014/main" id="{0725EFCA-A0A1-B969-4277-346B24D0FDF9}"/>
              </a:ext>
            </a:extLst>
          </p:cNvPr>
          <p:cNvSpPr txBox="1"/>
          <p:nvPr/>
        </p:nvSpPr>
        <p:spPr>
          <a:xfrm>
            <a:off x="3028736" y="439619"/>
            <a:ext cx="4228220" cy="144655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4400" err="1">
                <a:solidFill>
                  <a:schemeClr val="bg1"/>
                </a:solidFill>
                <a:latin typeface="Haettenschweiler" panose="020B0706040902060204" pitchFamily="34" charset="0"/>
              </a:rPr>
              <a:t>Promociones</a:t>
            </a:r>
            <a:endParaRPr lang="en-US" sz="4400">
              <a:solidFill>
                <a:schemeClr val="bg1"/>
              </a:solidFill>
              <a:latin typeface="Haettenschweiler" panose="020B070604090206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US" sz="4400">
                <a:solidFill>
                  <a:schemeClr val="bg1"/>
                </a:solidFill>
                <a:latin typeface="Haettenschweiler" panose="020B0706040902060204" pitchFamily="34" charset="0"/>
              </a:rPr>
              <a:t>Mayo – Agosto 2023</a:t>
            </a:r>
          </a:p>
        </p:txBody>
      </p:sp>
      <p:pic>
        <p:nvPicPr>
          <p:cNvPr id="5" name="Picture 4">
            <a:extLst>
              <a:ext uri="{FF2B5EF4-FFF2-40B4-BE49-F238E27FC236}">
                <a16:creationId xmlns:a16="http://schemas.microsoft.com/office/drawing/2014/main" id="{12EF4DC0-2D34-6AAC-538A-2211FCC8673C}"/>
              </a:ext>
            </a:extLst>
          </p:cNvPr>
          <p:cNvPicPr>
            <a:picLocks noChangeAspect="1"/>
          </p:cNvPicPr>
          <p:nvPr/>
        </p:nvPicPr>
        <p:blipFill>
          <a:blip r:embed="rId2"/>
          <a:stretch>
            <a:fillRect/>
          </a:stretch>
        </p:blipFill>
        <p:spPr>
          <a:xfrm>
            <a:off x="229509" y="1890665"/>
            <a:ext cx="2024345" cy="2419687"/>
          </a:xfrm>
          <a:prstGeom prst="rect">
            <a:avLst/>
          </a:prstGeom>
        </p:spPr>
      </p:pic>
      <p:pic>
        <p:nvPicPr>
          <p:cNvPr id="6" name="Picture 5">
            <a:extLst>
              <a:ext uri="{FF2B5EF4-FFF2-40B4-BE49-F238E27FC236}">
                <a16:creationId xmlns:a16="http://schemas.microsoft.com/office/drawing/2014/main" id="{DE6624B4-9B2C-4DC8-D9DB-F3B4DA4F50A9}"/>
              </a:ext>
            </a:extLst>
          </p:cNvPr>
          <p:cNvPicPr>
            <a:picLocks noChangeAspect="1"/>
          </p:cNvPicPr>
          <p:nvPr/>
        </p:nvPicPr>
        <p:blipFill>
          <a:blip r:embed="rId3"/>
          <a:stretch>
            <a:fillRect/>
          </a:stretch>
        </p:blipFill>
        <p:spPr>
          <a:xfrm>
            <a:off x="2678059" y="1887192"/>
            <a:ext cx="2038386" cy="2423160"/>
          </a:xfrm>
          <a:prstGeom prst="rect">
            <a:avLst/>
          </a:prstGeom>
        </p:spPr>
      </p:pic>
      <p:pic>
        <p:nvPicPr>
          <p:cNvPr id="7" name="Picture 6">
            <a:extLst>
              <a:ext uri="{FF2B5EF4-FFF2-40B4-BE49-F238E27FC236}">
                <a16:creationId xmlns:a16="http://schemas.microsoft.com/office/drawing/2014/main" id="{B84B0F4F-C5F8-506B-A3AD-4A53833ECDBA}"/>
              </a:ext>
            </a:extLst>
          </p:cNvPr>
          <p:cNvPicPr>
            <a:picLocks noChangeAspect="1"/>
          </p:cNvPicPr>
          <p:nvPr/>
        </p:nvPicPr>
        <p:blipFill rotWithShape="1">
          <a:blip r:embed="rId4"/>
          <a:srcRect l="1170"/>
          <a:stretch/>
        </p:blipFill>
        <p:spPr>
          <a:xfrm>
            <a:off x="5140650" y="1887192"/>
            <a:ext cx="2023661" cy="2423160"/>
          </a:xfrm>
          <a:prstGeom prst="rect">
            <a:avLst/>
          </a:prstGeom>
        </p:spPr>
      </p:pic>
      <p:pic>
        <p:nvPicPr>
          <p:cNvPr id="8" name="Picture 7">
            <a:extLst>
              <a:ext uri="{FF2B5EF4-FFF2-40B4-BE49-F238E27FC236}">
                <a16:creationId xmlns:a16="http://schemas.microsoft.com/office/drawing/2014/main" id="{B37676B2-05A6-C459-330E-FBA85DA18042}"/>
              </a:ext>
            </a:extLst>
          </p:cNvPr>
          <p:cNvPicPr>
            <a:picLocks noChangeAspect="1"/>
          </p:cNvPicPr>
          <p:nvPr/>
        </p:nvPicPr>
        <p:blipFill rotWithShape="1">
          <a:blip r:embed="rId5"/>
          <a:srcRect l="289" t="-98"/>
          <a:stretch/>
        </p:blipFill>
        <p:spPr>
          <a:xfrm>
            <a:off x="244749" y="4653549"/>
            <a:ext cx="2009105" cy="2423160"/>
          </a:xfrm>
          <a:prstGeom prst="rect">
            <a:avLst/>
          </a:prstGeom>
        </p:spPr>
      </p:pic>
      <p:pic>
        <p:nvPicPr>
          <p:cNvPr id="9" name="Picture 8">
            <a:extLst>
              <a:ext uri="{FF2B5EF4-FFF2-40B4-BE49-F238E27FC236}">
                <a16:creationId xmlns:a16="http://schemas.microsoft.com/office/drawing/2014/main" id="{E5D81E84-9BD8-1EB5-00A0-019ECBBB5F91}"/>
              </a:ext>
            </a:extLst>
          </p:cNvPr>
          <p:cNvPicPr>
            <a:picLocks noChangeAspect="1"/>
          </p:cNvPicPr>
          <p:nvPr/>
        </p:nvPicPr>
        <p:blipFill>
          <a:blip r:embed="rId6"/>
          <a:stretch>
            <a:fillRect/>
          </a:stretch>
        </p:blipFill>
        <p:spPr>
          <a:xfrm>
            <a:off x="2699563" y="4653549"/>
            <a:ext cx="2016882" cy="2423160"/>
          </a:xfrm>
          <a:prstGeom prst="rect">
            <a:avLst/>
          </a:prstGeom>
        </p:spPr>
      </p:pic>
      <p:pic>
        <p:nvPicPr>
          <p:cNvPr id="10" name="Picture 9">
            <a:extLst>
              <a:ext uri="{FF2B5EF4-FFF2-40B4-BE49-F238E27FC236}">
                <a16:creationId xmlns:a16="http://schemas.microsoft.com/office/drawing/2014/main" id="{FB24DFEF-607C-24C7-A6CF-846ADF2A0DE1}"/>
              </a:ext>
            </a:extLst>
          </p:cNvPr>
          <p:cNvPicPr>
            <a:picLocks noChangeAspect="1"/>
          </p:cNvPicPr>
          <p:nvPr/>
        </p:nvPicPr>
        <p:blipFill>
          <a:blip r:embed="rId7"/>
          <a:stretch>
            <a:fillRect/>
          </a:stretch>
        </p:blipFill>
        <p:spPr>
          <a:xfrm>
            <a:off x="5140650" y="4653549"/>
            <a:ext cx="2020758" cy="2423160"/>
          </a:xfrm>
          <a:prstGeom prst="rect">
            <a:avLst/>
          </a:prstGeom>
        </p:spPr>
      </p:pic>
      <p:pic>
        <p:nvPicPr>
          <p:cNvPr id="11" name="Picture 10">
            <a:extLst>
              <a:ext uri="{FF2B5EF4-FFF2-40B4-BE49-F238E27FC236}">
                <a16:creationId xmlns:a16="http://schemas.microsoft.com/office/drawing/2014/main" id="{D264FF24-E348-D7FA-C47D-B397D80994F3}"/>
              </a:ext>
            </a:extLst>
          </p:cNvPr>
          <p:cNvPicPr>
            <a:picLocks noChangeAspect="1"/>
          </p:cNvPicPr>
          <p:nvPr/>
        </p:nvPicPr>
        <p:blipFill>
          <a:blip r:embed="rId8"/>
          <a:stretch>
            <a:fillRect/>
          </a:stretch>
        </p:blipFill>
        <p:spPr>
          <a:xfrm>
            <a:off x="244749" y="7577647"/>
            <a:ext cx="2021556" cy="2423160"/>
          </a:xfrm>
          <a:prstGeom prst="rect">
            <a:avLst/>
          </a:prstGeom>
        </p:spPr>
      </p:pic>
      <p:pic>
        <p:nvPicPr>
          <p:cNvPr id="12" name="Picture 11">
            <a:extLst>
              <a:ext uri="{FF2B5EF4-FFF2-40B4-BE49-F238E27FC236}">
                <a16:creationId xmlns:a16="http://schemas.microsoft.com/office/drawing/2014/main" id="{96E38389-5F14-BE3E-E592-906A720B3DA2}"/>
              </a:ext>
            </a:extLst>
          </p:cNvPr>
          <p:cNvPicPr>
            <a:picLocks noChangeAspect="1"/>
          </p:cNvPicPr>
          <p:nvPr/>
        </p:nvPicPr>
        <p:blipFill rotWithShape="1">
          <a:blip r:embed="rId9"/>
          <a:srcRect l="717" t="959" r="1" b="1"/>
          <a:stretch/>
        </p:blipFill>
        <p:spPr>
          <a:xfrm>
            <a:off x="2699671" y="7577647"/>
            <a:ext cx="2016774" cy="2423160"/>
          </a:xfrm>
          <a:prstGeom prst="rect">
            <a:avLst/>
          </a:prstGeom>
        </p:spPr>
      </p:pic>
      <p:pic>
        <p:nvPicPr>
          <p:cNvPr id="13" name="Picture 12">
            <a:extLst>
              <a:ext uri="{FF2B5EF4-FFF2-40B4-BE49-F238E27FC236}">
                <a16:creationId xmlns:a16="http://schemas.microsoft.com/office/drawing/2014/main" id="{413C8347-B90C-022F-B423-4D99F7697471}"/>
              </a:ext>
            </a:extLst>
          </p:cNvPr>
          <p:cNvPicPr>
            <a:picLocks noChangeAspect="1"/>
          </p:cNvPicPr>
          <p:nvPr/>
        </p:nvPicPr>
        <p:blipFill>
          <a:blip r:embed="rId10"/>
          <a:stretch>
            <a:fillRect/>
          </a:stretch>
        </p:blipFill>
        <p:spPr>
          <a:xfrm>
            <a:off x="5140368" y="7577647"/>
            <a:ext cx="2021040" cy="2423160"/>
          </a:xfrm>
          <a:prstGeom prst="rect">
            <a:avLst/>
          </a:prstGeom>
        </p:spPr>
      </p:pic>
      <p:pic>
        <p:nvPicPr>
          <p:cNvPr id="16" name="Picture 15">
            <a:extLst>
              <a:ext uri="{FF2B5EF4-FFF2-40B4-BE49-F238E27FC236}">
                <a16:creationId xmlns:a16="http://schemas.microsoft.com/office/drawing/2014/main" id="{EA4690FB-F62F-08E8-6972-C405684F4BA7}"/>
              </a:ext>
            </a:extLst>
          </p:cNvPr>
          <p:cNvPicPr>
            <a:picLocks noChangeAspect="1"/>
          </p:cNvPicPr>
          <p:nvPr/>
        </p:nvPicPr>
        <p:blipFill>
          <a:blip r:embed="rId11"/>
          <a:stretch>
            <a:fillRect/>
          </a:stretch>
        </p:blipFill>
        <p:spPr>
          <a:xfrm>
            <a:off x="179540" y="10000806"/>
            <a:ext cx="4228220" cy="971993"/>
          </a:xfrm>
          <a:prstGeom prst="rect">
            <a:avLst/>
          </a:prstGeom>
        </p:spPr>
      </p:pic>
      <p:pic>
        <p:nvPicPr>
          <p:cNvPr id="4" name="Graphic 3">
            <a:extLst>
              <a:ext uri="{FF2B5EF4-FFF2-40B4-BE49-F238E27FC236}">
                <a16:creationId xmlns:a16="http://schemas.microsoft.com/office/drawing/2014/main" id="{B40A3E1A-61A8-34C8-2382-B11ABAC425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8056" y="347825"/>
            <a:ext cx="926339" cy="926339"/>
          </a:xfrm>
          <a:prstGeom prst="rect">
            <a:avLst/>
          </a:prstGeom>
        </p:spPr>
      </p:pic>
    </p:spTree>
    <p:extLst>
      <p:ext uri="{BB962C8B-B14F-4D97-AF65-F5344CB8AC3E}">
        <p14:creationId xmlns:p14="http://schemas.microsoft.com/office/powerpoint/2010/main" val="173488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7FDE7D-E2D7-6078-3309-071E27967697}"/>
              </a:ext>
            </a:extLst>
          </p:cNvPr>
          <p:cNvPicPr>
            <a:picLocks noChangeAspect="1"/>
          </p:cNvPicPr>
          <p:nvPr/>
        </p:nvPicPr>
        <p:blipFill>
          <a:blip r:embed="rId2">
            <a:extLst>
              <a:ext uri="{28A0092B-C50C-407E-A947-70E740481C1C}">
                <a14:useLocalDpi xmlns:a14="http://schemas.microsoft.com/office/drawing/2010/main" val="0"/>
              </a:ext>
            </a:extLst>
          </a:blip>
          <a:srcRect l="1740" r="1740"/>
          <a:stretch/>
        </p:blipFill>
        <p:spPr>
          <a:xfrm>
            <a:off x="598145" y="1054814"/>
            <a:ext cx="3387038" cy="2631865"/>
          </a:xfrm>
          <a:prstGeom prst="rect">
            <a:avLst/>
          </a:prstGeom>
        </p:spPr>
      </p:pic>
      <p:pic>
        <p:nvPicPr>
          <p:cNvPr id="3" name="Picture 2" descr="A group of colored circles with a logo&#10;&#10;Description automatically generated">
            <a:extLst>
              <a:ext uri="{FF2B5EF4-FFF2-40B4-BE49-F238E27FC236}">
                <a16:creationId xmlns:a16="http://schemas.microsoft.com/office/drawing/2014/main" id="{77DB6241-2EAD-6A09-7DC1-B78EE5869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890" y="3705417"/>
            <a:ext cx="3091463" cy="713415"/>
          </a:xfrm>
          <a:prstGeom prst="rect">
            <a:avLst/>
          </a:prstGeom>
        </p:spPr>
      </p:pic>
      <p:pic>
        <p:nvPicPr>
          <p:cNvPr id="5" name="Picture 4">
            <a:extLst>
              <a:ext uri="{FF2B5EF4-FFF2-40B4-BE49-F238E27FC236}">
                <a16:creationId xmlns:a16="http://schemas.microsoft.com/office/drawing/2014/main" id="{198DD0F8-6D60-5E87-E5BC-B8D1AF971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279" y="1431207"/>
            <a:ext cx="2185976" cy="768293"/>
          </a:xfrm>
          <a:prstGeom prst="rect">
            <a:avLst/>
          </a:prstGeom>
        </p:spPr>
      </p:pic>
      <p:sp>
        <p:nvSpPr>
          <p:cNvPr id="6" name="Rectangle 5">
            <a:extLst>
              <a:ext uri="{FF2B5EF4-FFF2-40B4-BE49-F238E27FC236}">
                <a16:creationId xmlns:a16="http://schemas.microsoft.com/office/drawing/2014/main" id="{5AF9D938-572D-9732-B2DA-5798CB3961F6}"/>
              </a:ext>
            </a:extLst>
          </p:cNvPr>
          <p:cNvSpPr/>
          <p:nvPr/>
        </p:nvSpPr>
        <p:spPr>
          <a:xfrm rot="21297079">
            <a:off x="612927" y="963673"/>
            <a:ext cx="3380851" cy="292243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36236F8-6F49-9D83-9DF4-7B65342A3920}"/>
              </a:ext>
            </a:extLst>
          </p:cNvPr>
          <p:cNvSpPr txBox="1"/>
          <p:nvPr/>
        </p:nvSpPr>
        <p:spPr>
          <a:xfrm>
            <a:off x="4750008" y="3409278"/>
            <a:ext cx="2662518" cy="369332"/>
          </a:xfrm>
          <a:prstGeom prst="rect">
            <a:avLst/>
          </a:prstGeom>
          <a:noFill/>
        </p:spPr>
        <p:txBody>
          <a:bodyPr wrap="square" rtlCol="0">
            <a:spAutoFit/>
          </a:bodyPr>
          <a:lstStyle/>
          <a:p>
            <a:pPr algn="ctr"/>
            <a:r>
              <a:rPr lang="en-US" b="1">
                <a:solidFill>
                  <a:schemeClr val="tx1">
                    <a:lumMod val="75000"/>
                    <a:lumOff val="25000"/>
                  </a:schemeClr>
                </a:solidFill>
                <a:latin typeface="Montserrat Bold"/>
              </a:rPr>
              <a:t>I Care About</a:t>
            </a:r>
          </a:p>
        </p:txBody>
      </p:sp>
      <p:sp>
        <p:nvSpPr>
          <p:cNvPr id="8" name="Rectangle 7">
            <a:extLst>
              <a:ext uri="{FF2B5EF4-FFF2-40B4-BE49-F238E27FC236}">
                <a16:creationId xmlns:a16="http://schemas.microsoft.com/office/drawing/2014/main" id="{9E49D7E4-082E-F9A2-A6AB-4E798DE9F063}"/>
              </a:ext>
            </a:extLst>
          </p:cNvPr>
          <p:cNvSpPr/>
          <p:nvPr/>
        </p:nvSpPr>
        <p:spPr>
          <a:xfrm>
            <a:off x="705394" y="4566878"/>
            <a:ext cx="6618515" cy="5768154"/>
          </a:xfrm>
          <a:custGeom>
            <a:avLst/>
            <a:gdLst>
              <a:gd name="connsiteX0" fmla="*/ 0 w 6618515"/>
              <a:gd name="connsiteY0" fmla="*/ 0 h 5768154"/>
              <a:gd name="connsiteX1" fmla="*/ 6618515 w 6618515"/>
              <a:gd name="connsiteY1" fmla="*/ 0 h 5768154"/>
              <a:gd name="connsiteX2" fmla="*/ 6618515 w 6618515"/>
              <a:gd name="connsiteY2" fmla="*/ 5768154 h 5768154"/>
              <a:gd name="connsiteX3" fmla="*/ 0 w 6618515"/>
              <a:gd name="connsiteY3" fmla="*/ 5768154 h 5768154"/>
              <a:gd name="connsiteX4" fmla="*/ 0 w 6618515"/>
              <a:gd name="connsiteY4" fmla="*/ 0 h 5768154"/>
              <a:gd name="connsiteX0" fmla="*/ 0 w 6618515"/>
              <a:gd name="connsiteY0" fmla="*/ 0 h 5768154"/>
              <a:gd name="connsiteX1" fmla="*/ 6618515 w 6618515"/>
              <a:gd name="connsiteY1" fmla="*/ 0 h 5768154"/>
              <a:gd name="connsiteX2" fmla="*/ 6618515 w 6618515"/>
              <a:gd name="connsiteY2" fmla="*/ 5768154 h 5768154"/>
              <a:gd name="connsiteX3" fmla="*/ 0 w 6618515"/>
              <a:gd name="connsiteY3" fmla="*/ 5768154 h 5768154"/>
              <a:gd name="connsiteX4" fmla="*/ 0 w 6618515"/>
              <a:gd name="connsiteY4" fmla="*/ 0 h 57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8515" h="5768154" fill="none" extrusionOk="0">
                <a:moveTo>
                  <a:pt x="0" y="0"/>
                </a:moveTo>
                <a:cubicBezTo>
                  <a:pt x="1163375" y="-9325"/>
                  <a:pt x="4976182" y="-190944"/>
                  <a:pt x="6618515" y="0"/>
                </a:cubicBezTo>
                <a:cubicBezTo>
                  <a:pt x="6600675" y="1355203"/>
                  <a:pt x="6360798" y="4340877"/>
                  <a:pt x="6618515" y="5768154"/>
                </a:cubicBezTo>
                <a:cubicBezTo>
                  <a:pt x="4299243" y="5649904"/>
                  <a:pt x="3068965" y="6016973"/>
                  <a:pt x="0" y="5768154"/>
                </a:cubicBezTo>
                <a:cubicBezTo>
                  <a:pt x="51748" y="3309181"/>
                  <a:pt x="245867" y="1946847"/>
                  <a:pt x="0" y="0"/>
                </a:cubicBezTo>
                <a:close/>
              </a:path>
              <a:path w="6618515" h="5768154" stroke="0" extrusionOk="0">
                <a:moveTo>
                  <a:pt x="0" y="0"/>
                </a:moveTo>
                <a:cubicBezTo>
                  <a:pt x="2301409" y="114640"/>
                  <a:pt x="5058249" y="224708"/>
                  <a:pt x="6618515" y="0"/>
                </a:cubicBezTo>
                <a:cubicBezTo>
                  <a:pt x="6561960" y="2675639"/>
                  <a:pt x="6711317" y="3655703"/>
                  <a:pt x="6618515" y="5768154"/>
                </a:cubicBezTo>
                <a:cubicBezTo>
                  <a:pt x="4764234" y="6152483"/>
                  <a:pt x="2460163" y="5776999"/>
                  <a:pt x="0" y="5768154"/>
                </a:cubicBezTo>
                <a:cubicBezTo>
                  <a:pt x="128780" y="4495247"/>
                  <a:pt x="-120679" y="1786331"/>
                  <a:pt x="0" y="0"/>
                </a:cubicBezTo>
                <a:close/>
              </a:path>
              <a:path w="6618515" h="5768154" fill="none" stroke="0" extrusionOk="0">
                <a:moveTo>
                  <a:pt x="0" y="0"/>
                </a:moveTo>
                <a:cubicBezTo>
                  <a:pt x="764440" y="-86541"/>
                  <a:pt x="4778503" y="27261"/>
                  <a:pt x="6618515" y="0"/>
                </a:cubicBezTo>
                <a:cubicBezTo>
                  <a:pt x="6889476" y="1409950"/>
                  <a:pt x="6432935" y="4170255"/>
                  <a:pt x="6618515" y="5768154"/>
                </a:cubicBezTo>
                <a:cubicBezTo>
                  <a:pt x="4254761" y="5770532"/>
                  <a:pt x="3160734" y="5999098"/>
                  <a:pt x="0" y="5768154"/>
                </a:cubicBezTo>
                <a:cubicBezTo>
                  <a:pt x="-120000" y="3214065"/>
                  <a:pt x="272798" y="2003041"/>
                  <a:pt x="0" y="0"/>
                </a:cubicBezTo>
                <a:close/>
              </a:path>
            </a:pathLst>
          </a:custGeom>
          <a:solidFill>
            <a:schemeClr val="bg1"/>
          </a:solidFill>
          <a:ln w="28575" cap="rnd">
            <a:solidFill>
              <a:srgbClr val="3A7B3B"/>
            </a:solidFill>
            <a:miter lim="800000"/>
            <a:extLst>
              <a:ext uri="{C807C97D-BFC1-408E-A445-0C87EB9F89A2}">
                <ask:lineSketchStyleProps xmlns:ask="http://schemas.microsoft.com/office/drawing/2018/sketchyshapes" sd="1219033472">
                  <a:custGeom>
                    <a:avLst/>
                    <a:gdLst>
                      <a:gd name="connsiteX0" fmla="*/ 0 w 6618515"/>
                      <a:gd name="connsiteY0" fmla="*/ 0 h 5768154"/>
                      <a:gd name="connsiteX1" fmla="*/ 6618515 w 6618515"/>
                      <a:gd name="connsiteY1" fmla="*/ 0 h 5768154"/>
                      <a:gd name="connsiteX2" fmla="*/ 6618515 w 6618515"/>
                      <a:gd name="connsiteY2" fmla="*/ 5768154 h 5768154"/>
                      <a:gd name="connsiteX3" fmla="*/ 0 w 6618515"/>
                      <a:gd name="connsiteY3" fmla="*/ 5768154 h 5768154"/>
                      <a:gd name="connsiteX4" fmla="*/ 0 w 6618515"/>
                      <a:gd name="connsiteY4" fmla="*/ 0 h 576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8515" h="5768154" fill="none" extrusionOk="0">
                        <a:moveTo>
                          <a:pt x="0" y="0"/>
                        </a:moveTo>
                        <a:cubicBezTo>
                          <a:pt x="824438" y="-49533"/>
                          <a:pt x="4890596" y="-14809"/>
                          <a:pt x="6618515" y="0"/>
                        </a:cubicBezTo>
                        <a:cubicBezTo>
                          <a:pt x="6706154" y="1371356"/>
                          <a:pt x="6545836" y="4166665"/>
                          <a:pt x="6618515" y="5768154"/>
                        </a:cubicBezTo>
                        <a:cubicBezTo>
                          <a:pt x="4306585" y="5719923"/>
                          <a:pt x="3187237" y="5852609"/>
                          <a:pt x="0" y="5768154"/>
                        </a:cubicBezTo>
                        <a:cubicBezTo>
                          <a:pt x="-38581" y="3258611"/>
                          <a:pt x="63341" y="1902961"/>
                          <a:pt x="0" y="0"/>
                        </a:cubicBezTo>
                        <a:close/>
                      </a:path>
                      <a:path w="6618515" h="5768154" stroke="0" extrusionOk="0">
                        <a:moveTo>
                          <a:pt x="0" y="0"/>
                        </a:moveTo>
                        <a:cubicBezTo>
                          <a:pt x="2326173" y="118645"/>
                          <a:pt x="4925339" y="116012"/>
                          <a:pt x="6618515" y="0"/>
                        </a:cubicBezTo>
                        <a:cubicBezTo>
                          <a:pt x="6485633" y="2562019"/>
                          <a:pt x="6703466" y="3574394"/>
                          <a:pt x="6618515" y="5768154"/>
                        </a:cubicBezTo>
                        <a:cubicBezTo>
                          <a:pt x="4602108" y="5902754"/>
                          <a:pt x="2324611" y="5610958"/>
                          <a:pt x="0" y="5768154"/>
                        </a:cubicBezTo>
                        <a:cubicBezTo>
                          <a:pt x="-20187" y="4625675"/>
                          <a:pt x="-152480" y="1935916"/>
                          <a:pt x="0" y="0"/>
                        </a:cubicBezTo>
                        <a:close/>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150820-65E3-2515-A329-9C17C2AE366E}"/>
              </a:ext>
            </a:extLst>
          </p:cNvPr>
          <p:cNvSpPr txBox="1"/>
          <p:nvPr/>
        </p:nvSpPr>
        <p:spPr>
          <a:xfrm>
            <a:off x="870980" y="4628293"/>
            <a:ext cx="6030440" cy="430887"/>
          </a:xfrm>
          <a:prstGeom prst="rect">
            <a:avLst/>
          </a:prstGeom>
          <a:noFill/>
        </p:spPr>
        <p:txBody>
          <a:bodyPr wrap="square" lIns="91440" tIns="45720" rIns="91440" bIns="45720" rtlCol="0" anchor="t">
            <a:spAutoFit/>
          </a:bodyPr>
          <a:lstStyle/>
          <a:p>
            <a:pPr algn="ctr"/>
            <a:r>
              <a:rPr lang="es-DO" sz="2200" b="1" dirty="0">
                <a:solidFill>
                  <a:srgbClr val="373F8E"/>
                </a:solidFill>
                <a:latin typeface="Arial Nova Cond" panose="020B0506020202020204" pitchFamily="34" charset="0"/>
              </a:rPr>
              <a:t>Programas que sustentan </a:t>
            </a:r>
            <a:r>
              <a:rPr lang="es-DO" sz="2200" b="1" dirty="0" err="1">
                <a:solidFill>
                  <a:srgbClr val="373F8E"/>
                </a:solidFill>
                <a:latin typeface="Arial Nova Cond" panose="020B0506020202020204" pitchFamily="34" charset="0"/>
              </a:rPr>
              <a:t>iCare</a:t>
            </a:r>
            <a:endParaRPr lang="es-DO" dirty="0">
              <a:solidFill>
                <a:srgbClr val="373F8E"/>
              </a:solidFill>
              <a:latin typeface="Arial Nova Cond" panose="020B0506020202020204" pitchFamily="34" charset="0"/>
              <a:cs typeface="Calibri"/>
            </a:endParaRPr>
          </a:p>
        </p:txBody>
      </p:sp>
      <p:pic>
        <p:nvPicPr>
          <p:cNvPr id="2" name="Picture 1" descr="A blue and white circle with two hands and stars&#10;&#10;Description automatically generated">
            <a:extLst>
              <a:ext uri="{FF2B5EF4-FFF2-40B4-BE49-F238E27FC236}">
                <a16:creationId xmlns:a16="http://schemas.microsoft.com/office/drawing/2014/main" id="{DFBCB777-B8B9-A3E8-79B7-070A6DC4D11F}"/>
              </a:ext>
            </a:extLst>
          </p:cNvPr>
          <p:cNvPicPr>
            <a:picLocks noChangeAspect="1"/>
          </p:cNvPicPr>
          <p:nvPr/>
        </p:nvPicPr>
        <p:blipFill>
          <a:blip r:embed="rId5"/>
          <a:stretch>
            <a:fillRect/>
          </a:stretch>
        </p:blipFill>
        <p:spPr>
          <a:xfrm>
            <a:off x="3561386" y="5202911"/>
            <a:ext cx="828902" cy="829336"/>
          </a:xfrm>
          <a:prstGeom prst="rect">
            <a:avLst/>
          </a:prstGeom>
        </p:spPr>
      </p:pic>
      <p:pic>
        <p:nvPicPr>
          <p:cNvPr id="4" name="Picture 3" descr="A blue and white circle with a heart and two hands&#10;&#10;Description automatically generated">
            <a:extLst>
              <a:ext uri="{FF2B5EF4-FFF2-40B4-BE49-F238E27FC236}">
                <a16:creationId xmlns:a16="http://schemas.microsoft.com/office/drawing/2014/main" id="{17ABE1CA-AB5A-225F-8EB7-04153C201E29}"/>
              </a:ext>
            </a:extLst>
          </p:cNvPr>
          <p:cNvPicPr>
            <a:picLocks noChangeAspect="1"/>
          </p:cNvPicPr>
          <p:nvPr/>
        </p:nvPicPr>
        <p:blipFill>
          <a:blip r:embed="rId6"/>
          <a:stretch>
            <a:fillRect/>
          </a:stretch>
        </p:blipFill>
        <p:spPr>
          <a:xfrm>
            <a:off x="1710815" y="5207393"/>
            <a:ext cx="890588" cy="820373"/>
          </a:xfrm>
          <a:prstGeom prst="rect">
            <a:avLst/>
          </a:prstGeom>
        </p:spPr>
      </p:pic>
      <p:pic>
        <p:nvPicPr>
          <p:cNvPr id="12" name="Picture 11" descr="A circular label with a building and stars&#10;&#10;Description automatically generated">
            <a:extLst>
              <a:ext uri="{FF2B5EF4-FFF2-40B4-BE49-F238E27FC236}">
                <a16:creationId xmlns:a16="http://schemas.microsoft.com/office/drawing/2014/main" id="{B62B5FA4-D12B-7DF6-0D32-4EEB2E7AB048}"/>
              </a:ext>
            </a:extLst>
          </p:cNvPr>
          <p:cNvPicPr>
            <a:picLocks noChangeAspect="1"/>
          </p:cNvPicPr>
          <p:nvPr/>
        </p:nvPicPr>
        <p:blipFill>
          <a:blip r:embed="rId7"/>
          <a:stretch>
            <a:fillRect/>
          </a:stretch>
        </p:blipFill>
        <p:spPr>
          <a:xfrm>
            <a:off x="5350272" y="5066957"/>
            <a:ext cx="859746" cy="962353"/>
          </a:xfrm>
          <a:prstGeom prst="rect">
            <a:avLst/>
          </a:prstGeom>
        </p:spPr>
      </p:pic>
      <p:pic>
        <p:nvPicPr>
          <p:cNvPr id="14" name="Picture 13" descr="A purple and white circle with text and a logo&#10;&#10;Description automatically generated">
            <a:extLst>
              <a:ext uri="{FF2B5EF4-FFF2-40B4-BE49-F238E27FC236}">
                <a16:creationId xmlns:a16="http://schemas.microsoft.com/office/drawing/2014/main" id="{92CB0EB5-3424-1398-59B9-D3E1A533F2F6}"/>
              </a:ext>
            </a:extLst>
          </p:cNvPr>
          <p:cNvPicPr>
            <a:picLocks noChangeAspect="1"/>
          </p:cNvPicPr>
          <p:nvPr/>
        </p:nvPicPr>
        <p:blipFill>
          <a:blip r:embed="rId8"/>
          <a:stretch>
            <a:fillRect/>
          </a:stretch>
        </p:blipFill>
        <p:spPr>
          <a:xfrm rot="-10800000" flipV="1">
            <a:off x="2296830" y="7448120"/>
            <a:ext cx="936853" cy="953360"/>
          </a:xfrm>
          <a:prstGeom prst="rect">
            <a:avLst/>
          </a:prstGeom>
        </p:spPr>
      </p:pic>
      <p:pic>
        <p:nvPicPr>
          <p:cNvPr id="15" name="Picture 14" descr="A green and white circle with text and handshake&#10;&#10;Description automatically generated">
            <a:extLst>
              <a:ext uri="{FF2B5EF4-FFF2-40B4-BE49-F238E27FC236}">
                <a16:creationId xmlns:a16="http://schemas.microsoft.com/office/drawing/2014/main" id="{0EB33E84-570F-1C90-D10E-6CE1EBFC076D}"/>
              </a:ext>
            </a:extLst>
          </p:cNvPr>
          <p:cNvPicPr>
            <a:picLocks noChangeAspect="1"/>
          </p:cNvPicPr>
          <p:nvPr/>
        </p:nvPicPr>
        <p:blipFill>
          <a:blip r:embed="rId9"/>
          <a:stretch>
            <a:fillRect/>
          </a:stretch>
        </p:blipFill>
        <p:spPr>
          <a:xfrm>
            <a:off x="4748835" y="7458375"/>
            <a:ext cx="921432" cy="932850"/>
          </a:xfrm>
          <a:prstGeom prst="rect">
            <a:avLst/>
          </a:prstGeom>
        </p:spPr>
      </p:pic>
      <p:sp>
        <p:nvSpPr>
          <p:cNvPr id="16" name="TextBox 15">
            <a:extLst>
              <a:ext uri="{FF2B5EF4-FFF2-40B4-BE49-F238E27FC236}">
                <a16:creationId xmlns:a16="http://schemas.microsoft.com/office/drawing/2014/main" id="{5802FD62-DD09-4368-A2C2-C20BE67CD370}"/>
              </a:ext>
            </a:extLst>
          </p:cNvPr>
          <p:cNvSpPr txBox="1"/>
          <p:nvPr/>
        </p:nvSpPr>
        <p:spPr>
          <a:xfrm>
            <a:off x="926193" y="5983147"/>
            <a:ext cx="21571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b="1" dirty="0">
                <a:solidFill>
                  <a:srgbClr val="80C2BF"/>
                </a:solidFill>
                <a:latin typeface="Arial Nova Cond" panose="020B0506020202020204" pitchFamily="34" charset="0"/>
              </a:rPr>
              <a:t>ACE - Development Plans</a:t>
            </a:r>
            <a:endParaRPr lang="en-US" sz="2000" dirty="0">
              <a:latin typeface="Arial Nova Cond" panose="020B0506020202020204" pitchFamily="34" charset="0"/>
            </a:endParaRPr>
          </a:p>
          <a:p>
            <a:pPr marL="171450" indent="-171450">
              <a:buFont typeface="Arial" panose="020B0604020202020204" pitchFamily="34" charset="0"/>
              <a:buChar char="•"/>
            </a:pPr>
            <a:r>
              <a:rPr lang="en-US" sz="1200" b="1" dirty="0" err="1">
                <a:solidFill>
                  <a:srgbClr val="80C2BF"/>
                </a:solidFill>
                <a:latin typeface="Arial Nova Cond" panose="020B0506020202020204" pitchFamily="34" charset="0"/>
              </a:rPr>
              <a:t>Programa</a:t>
            </a:r>
            <a:r>
              <a:rPr lang="en-US" sz="1200" b="1" dirty="0">
                <a:solidFill>
                  <a:srgbClr val="80C2BF"/>
                </a:solidFill>
                <a:latin typeface="Arial Nova Cond" panose="020B0506020202020204" pitchFamily="34" charset="0"/>
              </a:rPr>
              <a:t> de Ideas</a:t>
            </a:r>
            <a:endParaRPr lang="en-US" sz="1200" b="1" dirty="0">
              <a:solidFill>
                <a:srgbClr val="80C2BF"/>
              </a:solidFill>
              <a:latin typeface="Arial Nova Cond" panose="020B0506020202020204" pitchFamily="34" charset="0"/>
              <a:cs typeface="Calibri" panose="020F0502020204030204"/>
            </a:endParaRPr>
          </a:p>
          <a:p>
            <a:pPr marL="171450" indent="-171450">
              <a:buFont typeface="Arial" panose="020B0604020202020204" pitchFamily="34" charset="0"/>
              <a:buChar char="•"/>
            </a:pPr>
            <a:r>
              <a:rPr lang="en-US" sz="1200" b="1" dirty="0">
                <a:solidFill>
                  <a:srgbClr val="80C2BF"/>
                </a:solidFill>
                <a:latin typeface="Arial Nova Cond" panose="020B0506020202020204" pitchFamily="34" charset="0"/>
              </a:rPr>
              <a:t>Stop and Fix</a:t>
            </a:r>
            <a:endParaRPr lang="en-US" sz="1200" b="1" dirty="0">
              <a:solidFill>
                <a:srgbClr val="80C2BF"/>
              </a:solidFill>
              <a:latin typeface="Arial Nova Cond" panose="020B0506020202020204" pitchFamily="34" charset="0"/>
              <a:cs typeface="Calibri" panose="020F0502020204030204"/>
            </a:endParaRPr>
          </a:p>
          <a:p>
            <a:pPr marL="171450" indent="-171450">
              <a:buFont typeface="Arial" panose="020B0604020202020204" pitchFamily="34" charset="0"/>
              <a:buChar char="•"/>
            </a:pPr>
            <a:r>
              <a:rPr lang="en-US" sz="1200" b="1" dirty="0">
                <a:solidFill>
                  <a:srgbClr val="80C2BF"/>
                </a:solidFill>
                <a:latin typeface="Arial Nova Cond" panose="020B0506020202020204" pitchFamily="34" charset="0"/>
              </a:rPr>
              <a:t>Ethics and Compliance behavior</a:t>
            </a:r>
            <a:endParaRPr lang="en-US" sz="1200" b="1" dirty="0">
              <a:solidFill>
                <a:srgbClr val="80C2BF"/>
              </a:solidFill>
              <a:latin typeface="Arial Nova Cond" panose="020B0506020202020204" pitchFamily="34" charset="0"/>
              <a:cs typeface="Calibri" panose="020F0502020204030204"/>
            </a:endParaRPr>
          </a:p>
          <a:p>
            <a:pPr marL="171450" indent="-171450">
              <a:buFont typeface="Arial" panose="020B0604020202020204" pitchFamily="34" charset="0"/>
              <a:buChar char="•"/>
            </a:pPr>
            <a:r>
              <a:rPr lang="en-US" sz="1200" b="1" dirty="0" err="1">
                <a:solidFill>
                  <a:srgbClr val="80C2BF"/>
                </a:solidFill>
                <a:latin typeface="Arial Nova Cond" panose="020B0506020202020204" pitchFamily="34" charset="0"/>
              </a:rPr>
              <a:t>BeWell</a:t>
            </a:r>
            <a:r>
              <a:rPr lang="en-US" sz="1200" b="1" dirty="0">
                <a:solidFill>
                  <a:srgbClr val="80C2BF"/>
                </a:solidFill>
                <a:latin typeface="Arial Nova Cond" panose="020B0506020202020204" pitchFamily="34" charset="0"/>
              </a:rPr>
              <a:t> @ Baxter</a:t>
            </a:r>
            <a:endParaRPr lang="en-US" sz="1200" b="1" dirty="0">
              <a:solidFill>
                <a:srgbClr val="80C2BF"/>
              </a:solidFill>
              <a:latin typeface="Arial Nova Cond" panose="020B0506020202020204" pitchFamily="34" charset="0"/>
              <a:cs typeface="Calibri" panose="020F0502020204030204"/>
            </a:endParaRPr>
          </a:p>
          <a:p>
            <a:pPr marL="171450" indent="-171450">
              <a:buFont typeface="Arial" panose="020B0604020202020204" pitchFamily="34" charset="0"/>
              <a:buChar char="•"/>
            </a:pPr>
            <a:r>
              <a:rPr lang="en-US" sz="1200" b="1" dirty="0">
                <a:solidFill>
                  <a:srgbClr val="80C2BF"/>
                </a:solidFill>
                <a:latin typeface="Arial Nova Cond" panose="020B0506020202020204" pitchFamily="34" charset="0"/>
              </a:rPr>
              <a:t>Safety: Para, </a:t>
            </a:r>
            <a:r>
              <a:rPr lang="en-US" sz="1200" b="1" dirty="0" err="1">
                <a:solidFill>
                  <a:srgbClr val="80C2BF"/>
                </a:solidFill>
                <a:latin typeface="Arial Nova Cond" panose="020B0506020202020204" pitchFamily="34" charset="0"/>
              </a:rPr>
              <a:t>Piensa</a:t>
            </a:r>
            <a:r>
              <a:rPr lang="en-US" sz="1200" b="1" dirty="0">
                <a:solidFill>
                  <a:srgbClr val="80C2BF"/>
                </a:solidFill>
                <a:latin typeface="Arial Nova Cond" panose="020B0506020202020204" pitchFamily="34" charset="0"/>
              </a:rPr>
              <a:t> y </a:t>
            </a:r>
            <a:r>
              <a:rPr lang="en-US" sz="1200" b="1" dirty="0" err="1">
                <a:solidFill>
                  <a:srgbClr val="80C2BF"/>
                </a:solidFill>
                <a:latin typeface="Arial Nova Cond" panose="020B0506020202020204" pitchFamily="34" charset="0"/>
              </a:rPr>
              <a:t>Actúa</a:t>
            </a:r>
            <a:endParaRPr lang="en-US" sz="1200" b="1" dirty="0">
              <a:solidFill>
                <a:srgbClr val="80C2BF"/>
              </a:solidFill>
              <a:latin typeface="Arial Nova Cond" panose="020B0506020202020204" pitchFamily="34" charset="0"/>
              <a:cs typeface="Calibri" panose="020F0502020204030204"/>
            </a:endParaRPr>
          </a:p>
        </p:txBody>
      </p:sp>
      <p:sp>
        <p:nvSpPr>
          <p:cNvPr id="18" name="TextBox 17">
            <a:extLst>
              <a:ext uri="{FF2B5EF4-FFF2-40B4-BE49-F238E27FC236}">
                <a16:creationId xmlns:a16="http://schemas.microsoft.com/office/drawing/2014/main" id="{2981BE2F-58D9-549D-A189-58FEB51D0239}"/>
              </a:ext>
            </a:extLst>
          </p:cNvPr>
          <p:cNvSpPr txBox="1"/>
          <p:nvPr/>
        </p:nvSpPr>
        <p:spPr>
          <a:xfrm>
            <a:off x="3162300" y="6044878"/>
            <a:ext cx="204923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b="1" dirty="0">
                <a:solidFill>
                  <a:srgbClr val="3EB1D4"/>
                </a:solidFill>
                <a:latin typeface="Arial Nova Cond" panose="020B0506020202020204" pitchFamily="34" charset="0"/>
              </a:rPr>
              <a:t>Plan de </a:t>
            </a:r>
            <a:r>
              <a:rPr lang="en-US" sz="1200" b="1" dirty="0" err="1">
                <a:solidFill>
                  <a:srgbClr val="3EB1D4"/>
                </a:solidFill>
                <a:latin typeface="Arial Nova Cond" panose="020B0506020202020204" pitchFamily="34" charset="0"/>
              </a:rPr>
              <a:t>reconocimiento</a:t>
            </a:r>
            <a:r>
              <a:rPr lang="en-US" sz="1200" b="1" dirty="0">
                <a:solidFill>
                  <a:srgbClr val="3EB1D4"/>
                </a:solidFill>
                <a:latin typeface="Arial Nova Cond" panose="020B0506020202020204" pitchFamily="34" charset="0"/>
              </a:rPr>
              <a:t> peer to peer</a:t>
            </a:r>
            <a:endParaRPr lang="en-US" sz="2000" b="1" dirty="0">
              <a:latin typeface="Arial Nova Cond" panose="020B0506020202020204" pitchFamily="34" charset="0"/>
            </a:endParaRPr>
          </a:p>
          <a:p>
            <a:pPr marL="171450" indent="-171450">
              <a:buFont typeface="Arial" panose="020B0604020202020204" pitchFamily="34" charset="0"/>
              <a:buChar char="•"/>
            </a:pPr>
            <a:r>
              <a:rPr lang="en-US" sz="1200" b="1" dirty="0">
                <a:solidFill>
                  <a:srgbClr val="3EB1D4"/>
                </a:solidFill>
                <a:latin typeface="Arial Nova Cond" panose="020B0506020202020204" pitchFamily="34" charset="0"/>
              </a:rPr>
              <a:t>A3 and Código Q</a:t>
            </a:r>
            <a:endParaRPr lang="en-US" sz="1200" b="1" dirty="0">
              <a:solidFill>
                <a:srgbClr val="3EB1D4"/>
              </a:solidFill>
              <a:latin typeface="Arial Nova Cond" panose="020B0506020202020204" pitchFamily="34" charset="0"/>
              <a:cs typeface="Calibri" panose="020F0502020204030204"/>
            </a:endParaRPr>
          </a:p>
          <a:p>
            <a:pPr marL="171450" indent="-171450">
              <a:buFont typeface="Arial" panose="020B0604020202020204" pitchFamily="34" charset="0"/>
              <a:buChar char="•"/>
            </a:pPr>
            <a:r>
              <a:rPr lang="en-US" sz="1200" b="1" dirty="0">
                <a:solidFill>
                  <a:srgbClr val="3EB1D4"/>
                </a:solidFill>
                <a:latin typeface="Arial Nova Cond" panose="020B0506020202020204" pitchFamily="34" charset="0"/>
              </a:rPr>
              <a:t>See, Do and Say Something and feedbacks</a:t>
            </a:r>
            <a:endParaRPr lang="en-US" sz="1200" b="1" dirty="0">
              <a:solidFill>
                <a:srgbClr val="3EB1D4"/>
              </a:solidFill>
              <a:latin typeface="Arial Nova Cond" panose="020B0506020202020204" pitchFamily="34" charset="0"/>
              <a:cs typeface="Calibri" panose="020F0502020204030204"/>
            </a:endParaRPr>
          </a:p>
          <a:p>
            <a:pPr marL="171450" indent="-171450">
              <a:buFont typeface="Arial" panose="020B0604020202020204" pitchFamily="34" charset="0"/>
              <a:buChar char="•"/>
            </a:pPr>
            <a:r>
              <a:rPr lang="en-US" sz="1200" b="1" dirty="0">
                <a:solidFill>
                  <a:srgbClr val="3EB1D4"/>
                </a:solidFill>
                <a:latin typeface="Arial Nova Cond" panose="020B0506020202020204" pitchFamily="34" charset="0"/>
              </a:rPr>
              <a:t>Cross training program</a:t>
            </a:r>
            <a:endParaRPr lang="en-US" sz="1200" b="1" dirty="0">
              <a:solidFill>
                <a:srgbClr val="3EB1D4"/>
              </a:solidFill>
              <a:latin typeface="Arial Nova Cond" panose="020B0506020202020204" pitchFamily="34" charset="0"/>
              <a:cs typeface="Calibri" panose="020F0502020204030204"/>
            </a:endParaRPr>
          </a:p>
          <a:p>
            <a:pPr marL="171450" indent="-171450">
              <a:buFont typeface="Arial" panose="020B0604020202020204" pitchFamily="34" charset="0"/>
              <a:buChar char="•"/>
            </a:pPr>
            <a:r>
              <a:rPr lang="en-US" sz="1200" b="1" dirty="0">
                <a:solidFill>
                  <a:srgbClr val="3EB1D4"/>
                </a:solidFill>
                <a:latin typeface="Arial Nova Cond" panose="020B0506020202020204" pitchFamily="34" charset="0"/>
              </a:rPr>
              <a:t>BPTW</a:t>
            </a:r>
            <a:endParaRPr lang="en-US" sz="1200" b="1" dirty="0">
              <a:solidFill>
                <a:srgbClr val="3EB1D4"/>
              </a:solidFill>
              <a:latin typeface="Arial Nova Cond" panose="020B0506020202020204" pitchFamily="34" charset="0"/>
              <a:cs typeface="Calibri" panose="020F0502020204030204"/>
            </a:endParaRPr>
          </a:p>
        </p:txBody>
      </p:sp>
      <p:cxnSp>
        <p:nvCxnSpPr>
          <p:cNvPr id="19" name="Straight Arrow Connector 18">
            <a:extLst>
              <a:ext uri="{FF2B5EF4-FFF2-40B4-BE49-F238E27FC236}">
                <a16:creationId xmlns:a16="http://schemas.microsoft.com/office/drawing/2014/main" id="{9CB9926B-5729-5890-41EF-C44D05E116C3}"/>
              </a:ext>
            </a:extLst>
          </p:cNvPr>
          <p:cNvCxnSpPr/>
          <p:nvPr/>
        </p:nvCxnSpPr>
        <p:spPr>
          <a:xfrm flipH="1">
            <a:off x="3155951" y="5769980"/>
            <a:ext cx="10885" cy="1547148"/>
          </a:xfrm>
          <a:prstGeom prst="straightConnector1">
            <a:avLst/>
          </a:prstGeom>
          <a:ln w="28575">
            <a:solidFill>
              <a:srgbClr val="148C86"/>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FA4FB93-0189-3455-55E0-325A5CB78546}"/>
              </a:ext>
            </a:extLst>
          </p:cNvPr>
          <p:cNvCxnSpPr>
            <a:cxnSpLocks/>
          </p:cNvCxnSpPr>
          <p:nvPr/>
        </p:nvCxnSpPr>
        <p:spPr>
          <a:xfrm flipH="1">
            <a:off x="5209454" y="5769980"/>
            <a:ext cx="10885" cy="1547148"/>
          </a:xfrm>
          <a:prstGeom prst="straightConnector1">
            <a:avLst/>
          </a:prstGeom>
          <a:ln w="28575">
            <a:solidFill>
              <a:srgbClr val="214E96"/>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AD6469-9F71-2613-0070-C37BFA9415D1}"/>
              </a:ext>
            </a:extLst>
          </p:cNvPr>
          <p:cNvSpPr txBox="1"/>
          <p:nvPr/>
        </p:nvSpPr>
        <p:spPr>
          <a:xfrm>
            <a:off x="5213351" y="5983147"/>
            <a:ext cx="206465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200" b="1" dirty="0">
                <a:solidFill>
                  <a:srgbClr val="F4A453"/>
                </a:solidFill>
                <a:latin typeface="Arial Nova Cond" panose="020B0506020202020204" pitchFamily="34" charset="0"/>
              </a:rPr>
              <a:t>MIP Program</a:t>
            </a:r>
            <a:endParaRPr lang="en-US" sz="1200" b="1" dirty="0">
              <a:latin typeface="Arial Nova Cond" panose="020B0506020202020204" pitchFamily="34" charset="0"/>
            </a:endParaRPr>
          </a:p>
          <a:p>
            <a:pPr marL="285750" indent="-285750">
              <a:buFont typeface="Arial" panose="020B0604020202020204" pitchFamily="34" charset="0"/>
              <a:buChar char="•"/>
            </a:pPr>
            <a:r>
              <a:rPr lang="en-US" sz="1200" b="1" dirty="0">
                <a:solidFill>
                  <a:srgbClr val="F4A453"/>
                </a:solidFill>
                <a:latin typeface="Arial Nova Cond" panose="020B0506020202020204" pitchFamily="34" charset="0"/>
              </a:rPr>
              <a:t>8 Steps projects</a:t>
            </a:r>
            <a:endParaRPr lang="en-US" sz="1200" b="1" dirty="0">
              <a:solidFill>
                <a:srgbClr val="F4A453"/>
              </a:solidFill>
              <a:latin typeface="Arial Nova Cond" panose="020B0506020202020204" pitchFamily="34" charset="0"/>
              <a:cs typeface="Calibri" panose="020F0502020204030204"/>
            </a:endParaRPr>
          </a:p>
          <a:p>
            <a:pPr marL="285750" indent="-285750">
              <a:buFont typeface="Arial" panose="020B0604020202020204" pitchFamily="34" charset="0"/>
              <a:buChar char="•"/>
            </a:pPr>
            <a:r>
              <a:rPr lang="en-US" sz="1200" b="1" dirty="0">
                <a:solidFill>
                  <a:srgbClr val="F4A453"/>
                </a:solidFill>
                <a:latin typeface="Arial Nova Cond" panose="020B0506020202020204" pitchFamily="34" charset="0"/>
              </a:rPr>
              <a:t>A3, Código Q, Senior Código Q, NCRs and CAPA</a:t>
            </a:r>
            <a:endParaRPr lang="en-US" sz="1200" b="1" dirty="0">
              <a:solidFill>
                <a:srgbClr val="F4A453"/>
              </a:solidFill>
              <a:latin typeface="Arial Nova Cond" panose="020B0506020202020204" pitchFamily="34" charset="0"/>
              <a:cs typeface="Calibri" panose="020F0502020204030204"/>
            </a:endParaRPr>
          </a:p>
          <a:p>
            <a:pPr marL="285750" indent="-285750">
              <a:buFont typeface="Arial" panose="020B0604020202020204" pitchFamily="34" charset="0"/>
              <a:buChar char="•"/>
            </a:pPr>
            <a:r>
              <a:rPr lang="en-US" sz="1200" b="1" dirty="0">
                <a:solidFill>
                  <a:srgbClr val="F4A453"/>
                </a:solidFill>
                <a:latin typeface="Arial Nova Cond" panose="020B0506020202020204" pitchFamily="34" charset="0"/>
              </a:rPr>
              <a:t>BBQ Audits</a:t>
            </a:r>
            <a:endParaRPr lang="en-US" sz="1200" b="1" dirty="0">
              <a:solidFill>
                <a:srgbClr val="F4A453"/>
              </a:solidFill>
              <a:latin typeface="Arial Nova Cond" panose="020B0506020202020204" pitchFamily="34" charset="0"/>
              <a:cs typeface="Calibri" panose="020F0502020204030204"/>
            </a:endParaRPr>
          </a:p>
          <a:p>
            <a:pPr marL="285750" indent="-285750">
              <a:buFont typeface="Arial" panose="020B0604020202020204" pitchFamily="34" charset="0"/>
              <a:buChar char="•"/>
            </a:pPr>
            <a:r>
              <a:rPr lang="en-US" sz="1200" b="1" dirty="0">
                <a:solidFill>
                  <a:srgbClr val="F4A453"/>
                </a:solidFill>
                <a:latin typeface="Arial Nova Cond" panose="020B0506020202020204" pitchFamily="34" charset="0"/>
              </a:rPr>
              <a:t>BPTW</a:t>
            </a:r>
            <a:endParaRPr lang="en-US" sz="1200" b="1" dirty="0">
              <a:latin typeface="Arial Nova Cond" panose="020B0506020202020204" pitchFamily="34" charset="0"/>
              <a:cs typeface="Calibri" panose="020F0502020204030204"/>
            </a:endParaRPr>
          </a:p>
        </p:txBody>
      </p:sp>
      <p:cxnSp>
        <p:nvCxnSpPr>
          <p:cNvPr id="22" name="Straight Arrow Connector 21">
            <a:extLst>
              <a:ext uri="{FF2B5EF4-FFF2-40B4-BE49-F238E27FC236}">
                <a16:creationId xmlns:a16="http://schemas.microsoft.com/office/drawing/2014/main" id="{D8AE3412-8EE2-6645-FB88-C37CA106BEFA}"/>
              </a:ext>
            </a:extLst>
          </p:cNvPr>
          <p:cNvCxnSpPr>
            <a:cxnSpLocks/>
          </p:cNvCxnSpPr>
          <p:nvPr/>
        </p:nvCxnSpPr>
        <p:spPr>
          <a:xfrm flipH="1">
            <a:off x="3960422" y="8239245"/>
            <a:ext cx="10885" cy="1547148"/>
          </a:xfrm>
          <a:prstGeom prst="straightConnector1">
            <a:avLst/>
          </a:prstGeom>
          <a:ln w="28575">
            <a:solidFill>
              <a:srgbClr val="54369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2528274-1B59-5385-CF10-245C7A55D62B}"/>
              </a:ext>
            </a:extLst>
          </p:cNvPr>
          <p:cNvSpPr txBox="1"/>
          <p:nvPr/>
        </p:nvSpPr>
        <p:spPr>
          <a:xfrm>
            <a:off x="926193" y="8406113"/>
            <a:ext cx="282030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b="1">
                <a:solidFill>
                  <a:srgbClr val="8F5DBA"/>
                </a:solidFill>
                <a:latin typeface="Arial Nova Cond" panose="020B0506020202020204" pitchFamily="34" charset="0"/>
              </a:rPr>
              <a:t>Testimony of use of products and how it impacts the life of our patients</a:t>
            </a:r>
            <a:endParaRPr lang="en-US" sz="1600" b="1">
              <a:latin typeface="Arial Nova Cond" panose="020B0506020202020204" pitchFamily="34" charset="0"/>
              <a:cs typeface="Calibri"/>
            </a:endParaRPr>
          </a:p>
          <a:p>
            <a:pPr marL="171450" indent="-171450">
              <a:buFont typeface="Arial" panose="020B0604020202020204" pitchFamily="34" charset="0"/>
              <a:buChar char="•"/>
            </a:pPr>
            <a:r>
              <a:rPr lang="en-US" sz="1100" b="1">
                <a:solidFill>
                  <a:srgbClr val="8F5DBA"/>
                </a:solidFill>
                <a:latin typeface="Arial Nova Cond" panose="020B0506020202020204" pitchFamily="34" charset="0"/>
              </a:rPr>
              <a:t>Ideas Program</a:t>
            </a:r>
          </a:p>
          <a:p>
            <a:pPr marL="171450" indent="-171450">
              <a:buFont typeface="Arial" panose="020B0604020202020204" pitchFamily="34" charset="0"/>
              <a:buChar char="•"/>
            </a:pPr>
            <a:r>
              <a:rPr lang="en-US" sz="1100" b="1">
                <a:solidFill>
                  <a:srgbClr val="8F5DBA"/>
                </a:solidFill>
                <a:latin typeface="Arial Nova Cond" panose="020B0506020202020204" pitchFamily="34" charset="0"/>
              </a:rPr>
              <a:t>Stop and Fix/ See, Do and Say Something/ 8 Steps/ Quality Alerts</a:t>
            </a:r>
          </a:p>
          <a:p>
            <a:pPr marL="171450" indent="-171450">
              <a:buFont typeface="Arial" panose="020B0604020202020204" pitchFamily="34" charset="0"/>
              <a:buChar char="•"/>
            </a:pPr>
            <a:r>
              <a:rPr lang="en-US" sz="1100" b="1">
                <a:solidFill>
                  <a:srgbClr val="8F5DBA"/>
                </a:solidFill>
                <a:latin typeface="Arial Nova Cond" panose="020B0506020202020204" pitchFamily="34" charset="0"/>
              </a:rPr>
              <a:t>The quality of our processes</a:t>
            </a:r>
          </a:p>
          <a:p>
            <a:pPr marL="171450" indent="-171450">
              <a:buFont typeface="Arial" panose="020B0604020202020204" pitchFamily="34" charset="0"/>
              <a:buChar char="•"/>
            </a:pPr>
            <a:r>
              <a:rPr lang="en-US" sz="1100" b="1">
                <a:solidFill>
                  <a:srgbClr val="8F5DBA"/>
                </a:solidFill>
                <a:latin typeface="Arial Nova Cond" panose="020B0506020202020204" pitchFamily="34" charset="0"/>
              </a:rPr>
              <a:t>The quality of our product</a:t>
            </a:r>
          </a:p>
          <a:p>
            <a:pPr marL="171450" indent="-171450">
              <a:buFont typeface="Arial" panose="020B0604020202020204" pitchFamily="34" charset="0"/>
              <a:buChar char="•"/>
            </a:pPr>
            <a:r>
              <a:rPr lang="en-US" sz="1100" b="1">
                <a:solidFill>
                  <a:srgbClr val="8F5DBA"/>
                </a:solidFill>
                <a:latin typeface="Arial Nova Cond" panose="020B0506020202020204" pitchFamily="34" charset="0"/>
              </a:rPr>
              <a:t>The stories of our patients</a:t>
            </a:r>
          </a:p>
        </p:txBody>
      </p:sp>
      <p:sp>
        <p:nvSpPr>
          <p:cNvPr id="25" name="TextBox 24">
            <a:extLst>
              <a:ext uri="{FF2B5EF4-FFF2-40B4-BE49-F238E27FC236}">
                <a16:creationId xmlns:a16="http://schemas.microsoft.com/office/drawing/2014/main" id="{40727B2A-D1C8-5EF3-B945-3C35C37BCA47}"/>
              </a:ext>
            </a:extLst>
          </p:cNvPr>
          <p:cNvSpPr txBox="1"/>
          <p:nvPr/>
        </p:nvSpPr>
        <p:spPr>
          <a:xfrm>
            <a:off x="4118429" y="8406115"/>
            <a:ext cx="278946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rgbClr val="5F7C55"/>
                </a:solidFill>
                <a:latin typeface="Arial Nova Cond" panose="020B0506020202020204" pitchFamily="34" charset="0"/>
              </a:rPr>
              <a:t>Voluntariado en actividades de:</a:t>
            </a:r>
            <a:endParaRPr lang="en-US">
              <a:latin typeface="Arial Nova Cond" panose="020B0506020202020204" pitchFamily="34" charset="0"/>
            </a:endParaRPr>
          </a:p>
          <a:p>
            <a:pPr marL="171450" indent="-171450">
              <a:buFont typeface="Arial" panose="020B0604020202020204" pitchFamily="34" charset="0"/>
              <a:buChar char="•"/>
            </a:pPr>
            <a:r>
              <a:rPr lang="en-US" sz="1200">
                <a:solidFill>
                  <a:srgbClr val="5F7C55"/>
                </a:solidFill>
                <a:latin typeface="Arial Nova Cond" panose="020B0506020202020204" pitchFamily="34" charset="0"/>
              </a:rPr>
              <a:t>Medioambiente</a:t>
            </a:r>
          </a:p>
          <a:p>
            <a:pPr marL="171450" indent="-171450">
              <a:buFont typeface="Arial" panose="020B0604020202020204" pitchFamily="34" charset="0"/>
              <a:buChar char="•"/>
            </a:pPr>
            <a:r>
              <a:rPr lang="en-US" sz="1200">
                <a:solidFill>
                  <a:srgbClr val="5F7C55"/>
                </a:solidFill>
                <a:latin typeface="Arial Nova Cond" panose="020B0506020202020204" pitchFamily="34" charset="0"/>
              </a:rPr>
              <a:t>Las comunidades en que vivimos</a:t>
            </a:r>
          </a:p>
          <a:p>
            <a:pPr marL="171450" indent="-171450">
              <a:buFont typeface="Arial" panose="020B0604020202020204" pitchFamily="34" charset="0"/>
              <a:buChar char="•"/>
            </a:pPr>
            <a:r>
              <a:rPr lang="en-US" sz="1200">
                <a:solidFill>
                  <a:srgbClr val="5F7C55"/>
                </a:solidFill>
                <a:latin typeface="Arial Nova Cond" panose="020B0506020202020204" pitchFamily="34" charset="0"/>
              </a:rPr>
              <a:t>HR – Comunicaciones sobre promociones y logros</a:t>
            </a:r>
          </a:p>
          <a:p>
            <a:pPr marL="171450" indent="-171450">
              <a:buFont typeface="Arial" panose="020B0604020202020204" pitchFamily="34" charset="0"/>
              <a:buChar char="•"/>
            </a:pPr>
            <a:r>
              <a:rPr lang="en-US" sz="1200">
                <a:solidFill>
                  <a:srgbClr val="5F7C55"/>
                </a:solidFill>
                <a:latin typeface="Arial Nova Cond" panose="020B0506020202020204" pitchFamily="34" charset="0"/>
              </a:rPr>
              <a:t>Actividades del Programa de EHSS</a:t>
            </a:r>
          </a:p>
          <a:p>
            <a:pPr marL="171450" indent="-171450">
              <a:buFont typeface="Arial" panose="020B0604020202020204" pitchFamily="34" charset="0"/>
              <a:buChar char="•"/>
            </a:pPr>
            <a:r>
              <a:rPr lang="en-US" sz="1200">
                <a:solidFill>
                  <a:srgbClr val="5F7C55"/>
                </a:solidFill>
                <a:latin typeface="Arial Nova Cond" panose="020B0506020202020204" pitchFamily="34" charset="0"/>
              </a:rPr>
              <a:t>BPTW</a:t>
            </a:r>
          </a:p>
        </p:txBody>
      </p:sp>
    </p:spTree>
    <p:extLst>
      <p:ext uri="{BB962C8B-B14F-4D97-AF65-F5344CB8AC3E}">
        <p14:creationId xmlns:p14="http://schemas.microsoft.com/office/powerpoint/2010/main" val="8047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4B3B2-92CA-EAAF-92E1-916CB6968740}"/>
              </a:ext>
            </a:extLst>
          </p:cNvPr>
          <p:cNvSpPr txBox="1"/>
          <p:nvPr/>
        </p:nvSpPr>
        <p:spPr>
          <a:xfrm>
            <a:off x="434990" y="180698"/>
            <a:ext cx="3220239" cy="1508105"/>
          </a:xfrm>
          <a:prstGeom prst="rect">
            <a:avLst/>
          </a:prstGeom>
          <a:noFill/>
        </p:spPr>
        <p:txBody>
          <a:bodyPr wrap="square">
            <a:spAutoFit/>
          </a:bodyPr>
          <a:lstStyle/>
          <a:p>
            <a:r>
              <a:rPr lang="es-DO" sz="3000" b="1" spc="300">
                <a:solidFill>
                  <a:schemeClr val="bg1"/>
                </a:solidFill>
                <a:latin typeface="Arial" panose="020B0604020202020204" pitchFamily="34" charset="0"/>
                <a:cs typeface="Arial" panose="020B0604020202020204" pitchFamily="34" charset="0"/>
              </a:rPr>
              <a:t>LOS HÉROES</a:t>
            </a:r>
          </a:p>
          <a:p>
            <a:r>
              <a:rPr lang="en-US" sz="3200">
                <a:solidFill>
                  <a:schemeClr val="bg1"/>
                </a:solidFill>
                <a:latin typeface="Haettenschweiler" panose="020B0706040902060204" pitchFamily="34" charset="0"/>
              </a:rPr>
              <a:t>Mayo – Agosto 2023</a:t>
            </a:r>
          </a:p>
          <a:p>
            <a:endParaRPr lang="en-US" sz="3000" b="1" spc="300">
              <a:solidFill>
                <a:schemeClr val="bg1"/>
              </a:solidFill>
              <a:latin typeface="Arial" panose="020B0604020202020204" pitchFamily="34" charset="0"/>
              <a:cs typeface="Arial" panose="020B0604020202020204" pitchFamily="34" charset="0"/>
            </a:endParaRPr>
          </a:p>
        </p:txBody>
      </p:sp>
      <p:pic>
        <p:nvPicPr>
          <p:cNvPr id="5" name="Picture 4" descr="A blue flag with white stitching&#10;&#10;Description automatically generated">
            <a:extLst>
              <a:ext uri="{FF2B5EF4-FFF2-40B4-BE49-F238E27FC236}">
                <a16:creationId xmlns:a16="http://schemas.microsoft.com/office/drawing/2014/main" id="{EB3E3CEA-7C2E-58CE-9EF7-ADC87CD0F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017" y="9722346"/>
            <a:ext cx="1654815" cy="1243104"/>
          </a:xfrm>
          <a:prstGeom prst="rect">
            <a:avLst/>
          </a:prstGeom>
        </p:spPr>
      </p:pic>
      <p:sp>
        <p:nvSpPr>
          <p:cNvPr id="19" name="TextBox 18">
            <a:extLst>
              <a:ext uri="{FF2B5EF4-FFF2-40B4-BE49-F238E27FC236}">
                <a16:creationId xmlns:a16="http://schemas.microsoft.com/office/drawing/2014/main" id="{185C3C54-02D7-FB4C-8685-9E2C239EA303}"/>
              </a:ext>
            </a:extLst>
          </p:cNvPr>
          <p:cNvSpPr txBox="1"/>
          <p:nvPr/>
        </p:nvSpPr>
        <p:spPr>
          <a:xfrm>
            <a:off x="5049746" y="3169501"/>
            <a:ext cx="2412173" cy="1631216"/>
          </a:xfrm>
          <a:prstGeom prst="rect">
            <a:avLst/>
          </a:prstGeom>
          <a:noFill/>
        </p:spPr>
        <p:txBody>
          <a:bodyPr wrap="square">
            <a:spAutoFit/>
          </a:bodyPr>
          <a:lstStyle/>
          <a:p>
            <a:pPr algn="ctr">
              <a:spcBef>
                <a:spcPts val="600"/>
              </a:spcBef>
              <a:spcAft>
                <a:spcPts val="300"/>
              </a:spcAft>
            </a:pPr>
            <a:r>
              <a:rPr lang="es-DO" sz="2000" b="1" dirty="0">
                <a:solidFill>
                  <a:srgbClr val="00B0F0"/>
                </a:solidFill>
                <a:latin typeface="Arial" panose="020B0604020202020204" pitchFamily="34" charset="0"/>
                <a:cs typeface="Arial" panose="020B0604020202020204" pitchFamily="34" charset="0"/>
              </a:rPr>
              <a:t>“Nada es tan importante, ni tan urgente que no pueda ser hecho con SEGURIDAD”</a:t>
            </a:r>
            <a:endParaRPr lang="es-DO" sz="2000" b="1" spc="300" dirty="0">
              <a:solidFill>
                <a:srgbClr val="00B0F0"/>
              </a:solidFill>
              <a:latin typeface="Arial" panose="020B0604020202020204" pitchFamily="34" charset="0"/>
              <a:cs typeface="Arial" panose="020B0604020202020204" pitchFamily="34" charset="0"/>
            </a:endParaRPr>
          </a:p>
        </p:txBody>
      </p:sp>
      <p:pic>
        <p:nvPicPr>
          <p:cNvPr id="27" name="Picture 26" descr="A blue and green logo&#10;&#10;Description automatically generated">
            <a:extLst>
              <a:ext uri="{FF2B5EF4-FFF2-40B4-BE49-F238E27FC236}">
                <a16:creationId xmlns:a16="http://schemas.microsoft.com/office/drawing/2014/main" id="{D3F1B337-271E-1431-049E-A10A3E5E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340" y="901198"/>
            <a:ext cx="1466492" cy="1466492"/>
          </a:xfrm>
          <a:prstGeom prst="rect">
            <a:avLst/>
          </a:prstGeom>
        </p:spPr>
      </p:pic>
      <p:pic>
        <p:nvPicPr>
          <p:cNvPr id="31" name="Picture 30">
            <a:extLst>
              <a:ext uri="{FF2B5EF4-FFF2-40B4-BE49-F238E27FC236}">
                <a16:creationId xmlns:a16="http://schemas.microsoft.com/office/drawing/2014/main" id="{EAA7896A-D9DF-84A4-B51A-76886453B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462" y="4843614"/>
            <a:ext cx="1819469" cy="2167660"/>
          </a:xfrm>
          <a:prstGeom prst="rect">
            <a:avLst/>
          </a:prstGeom>
        </p:spPr>
      </p:pic>
      <p:sp>
        <p:nvSpPr>
          <p:cNvPr id="32" name="TextBox 31">
            <a:extLst>
              <a:ext uri="{FF2B5EF4-FFF2-40B4-BE49-F238E27FC236}">
                <a16:creationId xmlns:a16="http://schemas.microsoft.com/office/drawing/2014/main" id="{23E0C3ED-5996-96AC-8959-62D058ECF32B}"/>
              </a:ext>
            </a:extLst>
          </p:cNvPr>
          <p:cNvSpPr txBox="1"/>
          <p:nvPr/>
        </p:nvSpPr>
        <p:spPr>
          <a:xfrm>
            <a:off x="4979264" y="7586872"/>
            <a:ext cx="2651907" cy="2246769"/>
          </a:xfrm>
          <a:prstGeom prst="rect">
            <a:avLst/>
          </a:prstGeom>
          <a:noFill/>
        </p:spPr>
        <p:txBody>
          <a:bodyPr wrap="square">
            <a:spAutoFit/>
          </a:bodyPr>
          <a:lstStyle/>
          <a:p>
            <a:pPr algn="ctr">
              <a:spcBef>
                <a:spcPts val="600"/>
              </a:spcBef>
              <a:spcAft>
                <a:spcPts val="300"/>
              </a:spcAft>
            </a:pPr>
            <a:r>
              <a:rPr lang="es-DO" sz="2000" b="1" dirty="0">
                <a:solidFill>
                  <a:srgbClr val="00B0F0"/>
                </a:solidFill>
                <a:latin typeface="Arial" panose="020B0604020202020204" pitchFamily="34" charset="0"/>
                <a:cs typeface="Arial" panose="020B0604020202020204" pitchFamily="34" charset="0"/>
              </a:rPr>
              <a:t>“Reporta cualquier condición insegura que pueda ocasionar un accidente, tú también puedes ser el próximo héroe”</a:t>
            </a:r>
            <a:endParaRPr lang="es-DO" sz="2000" b="1" spc="300" dirty="0">
              <a:solidFill>
                <a:srgbClr val="00B0F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6C15B3C-85F1-5234-0A1F-202959E810AD}"/>
              </a:ext>
            </a:extLst>
          </p:cNvPr>
          <p:cNvSpPr/>
          <p:nvPr/>
        </p:nvSpPr>
        <p:spPr>
          <a:xfrm>
            <a:off x="324434" y="8606673"/>
            <a:ext cx="2132819" cy="1907521"/>
          </a:xfrm>
          <a:custGeom>
            <a:avLst/>
            <a:gdLst>
              <a:gd name="connsiteX0" fmla="*/ 0 w 2132819"/>
              <a:gd name="connsiteY0" fmla="*/ 0 h 1907521"/>
              <a:gd name="connsiteX1" fmla="*/ 490548 w 2132819"/>
              <a:gd name="connsiteY1" fmla="*/ 0 h 1907521"/>
              <a:gd name="connsiteX2" fmla="*/ 1066410 w 2132819"/>
              <a:gd name="connsiteY2" fmla="*/ 0 h 1907521"/>
              <a:gd name="connsiteX3" fmla="*/ 1620942 w 2132819"/>
              <a:gd name="connsiteY3" fmla="*/ 0 h 1907521"/>
              <a:gd name="connsiteX4" fmla="*/ 2132819 w 2132819"/>
              <a:gd name="connsiteY4" fmla="*/ 0 h 1907521"/>
              <a:gd name="connsiteX5" fmla="*/ 2132819 w 2132819"/>
              <a:gd name="connsiteY5" fmla="*/ 654916 h 1907521"/>
              <a:gd name="connsiteX6" fmla="*/ 2132819 w 2132819"/>
              <a:gd name="connsiteY6" fmla="*/ 1309831 h 1907521"/>
              <a:gd name="connsiteX7" fmla="*/ 2132819 w 2132819"/>
              <a:gd name="connsiteY7" fmla="*/ 1907521 h 1907521"/>
              <a:gd name="connsiteX8" fmla="*/ 1556958 w 2132819"/>
              <a:gd name="connsiteY8" fmla="*/ 1907521 h 1907521"/>
              <a:gd name="connsiteX9" fmla="*/ 1002425 w 2132819"/>
              <a:gd name="connsiteY9" fmla="*/ 1907521 h 1907521"/>
              <a:gd name="connsiteX10" fmla="*/ 0 w 2132819"/>
              <a:gd name="connsiteY10" fmla="*/ 1907521 h 1907521"/>
              <a:gd name="connsiteX11" fmla="*/ 0 w 2132819"/>
              <a:gd name="connsiteY11" fmla="*/ 1252605 h 1907521"/>
              <a:gd name="connsiteX12" fmla="*/ 0 w 2132819"/>
              <a:gd name="connsiteY12" fmla="*/ 635840 h 1907521"/>
              <a:gd name="connsiteX13" fmla="*/ 0 w 2132819"/>
              <a:gd name="connsiteY13"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2819" h="1907521" extrusionOk="0">
                <a:moveTo>
                  <a:pt x="0" y="0"/>
                </a:moveTo>
                <a:cubicBezTo>
                  <a:pt x="143263" y="-20358"/>
                  <a:pt x="260230" y="24240"/>
                  <a:pt x="490548" y="0"/>
                </a:cubicBezTo>
                <a:cubicBezTo>
                  <a:pt x="720866" y="-24240"/>
                  <a:pt x="898865" y="12005"/>
                  <a:pt x="1066410" y="0"/>
                </a:cubicBezTo>
                <a:cubicBezTo>
                  <a:pt x="1233955" y="-12005"/>
                  <a:pt x="1447940" y="-1302"/>
                  <a:pt x="1620942" y="0"/>
                </a:cubicBezTo>
                <a:cubicBezTo>
                  <a:pt x="1793944" y="1302"/>
                  <a:pt x="2016299" y="18811"/>
                  <a:pt x="2132819" y="0"/>
                </a:cubicBezTo>
                <a:cubicBezTo>
                  <a:pt x="2111694" y="316833"/>
                  <a:pt x="2154518" y="400747"/>
                  <a:pt x="2132819" y="654916"/>
                </a:cubicBezTo>
                <a:cubicBezTo>
                  <a:pt x="2111120" y="909085"/>
                  <a:pt x="2134793" y="1054919"/>
                  <a:pt x="2132819" y="1309831"/>
                </a:cubicBezTo>
                <a:cubicBezTo>
                  <a:pt x="2130845" y="1564743"/>
                  <a:pt x="2155585" y="1692596"/>
                  <a:pt x="2132819" y="1907521"/>
                </a:cubicBezTo>
                <a:cubicBezTo>
                  <a:pt x="1974961" y="1910440"/>
                  <a:pt x="1706244" y="1900753"/>
                  <a:pt x="1556958" y="1907521"/>
                </a:cubicBezTo>
                <a:cubicBezTo>
                  <a:pt x="1407672" y="1914289"/>
                  <a:pt x="1124397" y="1920316"/>
                  <a:pt x="1002425" y="1907521"/>
                </a:cubicBezTo>
                <a:cubicBezTo>
                  <a:pt x="880453" y="1894726"/>
                  <a:pt x="216586" y="1917656"/>
                  <a:pt x="0" y="1907521"/>
                </a:cubicBezTo>
                <a:cubicBezTo>
                  <a:pt x="-26219" y="1585461"/>
                  <a:pt x="13480" y="1554784"/>
                  <a:pt x="0" y="1252605"/>
                </a:cubicBezTo>
                <a:cubicBezTo>
                  <a:pt x="-13480" y="950426"/>
                  <a:pt x="15170" y="887599"/>
                  <a:pt x="0" y="635840"/>
                </a:cubicBezTo>
                <a:cubicBezTo>
                  <a:pt x="-15170" y="384081"/>
                  <a:pt x="-20736" y="314284"/>
                  <a:pt x="0" y="0"/>
                </a:cubicBezTo>
                <a:close/>
              </a:path>
            </a:pathLst>
          </a:custGeom>
          <a:noFill/>
          <a:ln w="38100">
            <a:solidFill>
              <a:srgbClr val="383F8F"/>
            </a:solidFill>
            <a:extLst>
              <a:ext uri="{C807C97D-BFC1-408E-A445-0C87EB9F89A2}">
                <ask:lineSketchStyleProps xmlns:ask="http://schemas.microsoft.com/office/drawing/2018/sketchyshapes" sd="264852588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38BC94-3227-1E5B-7067-26BE8D424ADC}"/>
              </a:ext>
            </a:extLst>
          </p:cNvPr>
          <p:cNvSpPr/>
          <p:nvPr/>
        </p:nvSpPr>
        <p:spPr>
          <a:xfrm>
            <a:off x="2577544" y="8608263"/>
            <a:ext cx="2132819" cy="1907521"/>
          </a:xfrm>
          <a:custGeom>
            <a:avLst/>
            <a:gdLst>
              <a:gd name="connsiteX0" fmla="*/ 0 w 2132819"/>
              <a:gd name="connsiteY0" fmla="*/ 0 h 1907521"/>
              <a:gd name="connsiteX1" fmla="*/ 575861 w 2132819"/>
              <a:gd name="connsiteY1" fmla="*/ 0 h 1907521"/>
              <a:gd name="connsiteX2" fmla="*/ 1066410 w 2132819"/>
              <a:gd name="connsiteY2" fmla="*/ 0 h 1907521"/>
              <a:gd name="connsiteX3" fmla="*/ 1620942 w 2132819"/>
              <a:gd name="connsiteY3" fmla="*/ 0 h 1907521"/>
              <a:gd name="connsiteX4" fmla="*/ 2132819 w 2132819"/>
              <a:gd name="connsiteY4" fmla="*/ 0 h 1907521"/>
              <a:gd name="connsiteX5" fmla="*/ 2132819 w 2132819"/>
              <a:gd name="connsiteY5" fmla="*/ 654916 h 1907521"/>
              <a:gd name="connsiteX6" fmla="*/ 2132819 w 2132819"/>
              <a:gd name="connsiteY6" fmla="*/ 1233530 h 1907521"/>
              <a:gd name="connsiteX7" fmla="*/ 2132819 w 2132819"/>
              <a:gd name="connsiteY7" fmla="*/ 1907521 h 1907521"/>
              <a:gd name="connsiteX8" fmla="*/ 1578286 w 2132819"/>
              <a:gd name="connsiteY8" fmla="*/ 1907521 h 1907521"/>
              <a:gd name="connsiteX9" fmla="*/ 1109066 w 2132819"/>
              <a:gd name="connsiteY9" fmla="*/ 1907521 h 1907521"/>
              <a:gd name="connsiteX10" fmla="*/ 554533 w 2132819"/>
              <a:gd name="connsiteY10" fmla="*/ 1907521 h 1907521"/>
              <a:gd name="connsiteX11" fmla="*/ 0 w 2132819"/>
              <a:gd name="connsiteY11" fmla="*/ 1907521 h 1907521"/>
              <a:gd name="connsiteX12" fmla="*/ 0 w 2132819"/>
              <a:gd name="connsiteY12" fmla="*/ 1233530 h 1907521"/>
              <a:gd name="connsiteX13" fmla="*/ 0 w 2132819"/>
              <a:gd name="connsiteY13" fmla="*/ 616765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205442" y="13685"/>
                  <a:pt x="351907" y="641"/>
                  <a:pt x="575861" y="0"/>
                </a:cubicBezTo>
                <a:cubicBezTo>
                  <a:pt x="799815" y="-641"/>
                  <a:pt x="855384" y="-24439"/>
                  <a:pt x="1066410" y="0"/>
                </a:cubicBezTo>
                <a:cubicBezTo>
                  <a:pt x="1277436" y="24439"/>
                  <a:pt x="1492350" y="12245"/>
                  <a:pt x="1620942" y="0"/>
                </a:cubicBezTo>
                <a:cubicBezTo>
                  <a:pt x="1749534" y="-12245"/>
                  <a:pt x="1892272" y="3661"/>
                  <a:pt x="2132819" y="0"/>
                </a:cubicBezTo>
                <a:cubicBezTo>
                  <a:pt x="2163867" y="275564"/>
                  <a:pt x="2100841" y="368412"/>
                  <a:pt x="2132819" y="654916"/>
                </a:cubicBezTo>
                <a:cubicBezTo>
                  <a:pt x="2164797" y="941420"/>
                  <a:pt x="2108863" y="963365"/>
                  <a:pt x="2132819" y="1233530"/>
                </a:cubicBezTo>
                <a:cubicBezTo>
                  <a:pt x="2156775" y="1503695"/>
                  <a:pt x="2163203" y="1646578"/>
                  <a:pt x="2132819" y="1907521"/>
                </a:cubicBezTo>
                <a:cubicBezTo>
                  <a:pt x="1954742" y="1923147"/>
                  <a:pt x="1783641" y="1885371"/>
                  <a:pt x="1578286" y="1907521"/>
                </a:cubicBezTo>
                <a:cubicBezTo>
                  <a:pt x="1372931" y="1929671"/>
                  <a:pt x="1298422" y="1899016"/>
                  <a:pt x="1109066" y="1907521"/>
                </a:cubicBezTo>
                <a:cubicBezTo>
                  <a:pt x="919710" y="1916026"/>
                  <a:pt x="800256" y="1882197"/>
                  <a:pt x="554533" y="1907521"/>
                </a:cubicBezTo>
                <a:cubicBezTo>
                  <a:pt x="308810" y="1932845"/>
                  <a:pt x="195300" y="1888048"/>
                  <a:pt x="0" y="1907521"/>
                </a:cubicBezTo>
                <a:cubicBezTo>
                  <a:pt x="24660" y="1753016"/>
                  <a:pt x="20219" y="1497499"/>
                  <a:pt x="0" y="1233530"/>
                </a:cubicBezTo>
                <a:cubicBezTo>
                  <a:pt x="-20219" y="969561"/>
                  <a:pt x="24178" y="895733"/>
                  <a:pt x="0" y="616765"/>
                </a:cubicBezTo>
                <a:cubicBezTo>
                  <a:pt x="-24178" y="337797"/>
                  <a:pt x="5664" y="218904"/>
                  <a:pt x="0" y="0"/>
                </a:cubicBezTo>
                <a:close/>
              </a:path>
            </a:pathLst>
          </a:custGeom>
          <a:noFill/>
          <a:ln w="38100">
            <a:solidFill>
              <a:srgbClr val="383F8F"/>
            </a:solidFill>
            <a:extLst>
              <a:ext uri="{C807C97D-BFC1-408E-A445-0C87EB9F89A2}">
                <ask:lineSketchStyleProps xmlns:ask="http://schemas.microsoft.com/office/drawing/2018/sketchyshapes" sd="102453150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C5A99E3-2D92-E2EC-DD5A-72E74AFBA8EF}"/>
              </a:ext>
            </a:extLst>
          </p:cNvPr>
          <p:cNvGrpSpPr/>
          <p:nvPr/>
        </p:nvGrpSpPr>
        <p:grpSpPr>
          <a:xfrm>
            <a:off x="324434" y="1923700"/>
            <a:ext cx="2132819" cy="1907521"/>
            <a:chOff x="324434" y="1923700"/>
            <a:chExt cx="2132819" cy="1907521"/>
          </a:xfrm>
        </p:grpSpPr>
        <p:sp>
          <p:nvSpPr>
            <p:cNvPr id="9" name="Rectangle 8">
              <a:extLst>
                <a:ext uri="{FF2B5EF4-FFF2-40B4-BE49-F238E27FC236}">
                  <a16:creationId xmlns:a16="http://schemas.microsoft.com/office/drawing/2014/main" id="{3A697446-81D7-9767-351F-6A3D53DF8C80}"/>
                </a:ext>
              </a:extLst>
            </p:cNvPr>
            <p:cNvSpPr/>
            <p:nvPr/>
          </p:nvSpPr>
          <p:spPr>
            <a:xfrm>
              <a:off x="324434" y="1923700"/>
              <a:ext cx="2132819" cy="1907521"/>
            </a:xfrm>
            <a:custGeom>
              <a:avLst/>
              <a:gdLst>
                <a:gd name="connsiteX0" fmla="*/ 0 w 2132819"/>
                <a:gd name="connsiteY0" fmla="*/ 0 h 1907521"/>
                <a:gd name="connsiteX1" fmla="*/ 533205 w 2132819"/>
                <a:gd name="connsiteY1" fmla="*/ 0 h 1907521"/>
                <a:gd name="connsiteX2" fmla="*/ 1045081 w 2132819"/>
                <a:gd name="connsiteY2" fmla="*/ 0 h 1907521"/>
                <a:gd name="connsiteX3" fmla="*/ 1620942 w 2132819"/>
                <a:gd name="connsiteY3" fmla="*/ 0 h 1907521"/>
                <a:gd name="connsiteX4" fmla="*/ 2132819 w 2132819"/>
                <a:gd name="connsiteY4" fmla="*/ 0 h 1907521"/>
                <a:gd name="connsiteX5" fmla="*/ 2132819 w 2132819"/>
                <a:gd name="connsiteY5" fmla="*/ 673991 h 1907521"/>
                <a:gd name="connsiteX6" fmla="*/ 2132819 w 2132819"/>
                <a:gd name="connsiteY6" fmla="*/ 1309831 h 1907521"/>
                <a:gd name="connsiteX7" fmla="*/ 2132819 w 2132819"/>
                <a:gd name="connsiteY7" fmla="*/ 1907521 h 1907521"/>
                <a:gd name="connsiteX8" fmla="*/ 1578286 w 2132819"/>
                <a:gd name="connsiteY8" fmla="*/ 1907521 h 1907521"/>
                <a:gd name="connsiteX9" fmla="*/ 1045081 w 2132819"/>
                <a:gd name="connsiteY9" fmla="*/ 1907521 h 1907521"/>
                <a:gd name="connsiteX10" fmla="*/ 469220 w 2132819"/>
                <a:gd name="connsiteY10" fmla="*/ 1907521 h 1907521"/>
                <a:gd name="connsiteX11" fmla="*/ 0 w 2132819"/>
                <a:gd name="connsiteY11" fmla="*/ 1907521 h 1907521"/>
                <a:gd name="connsiteX12" fmla="*/ 0 w 2132819"/>
                <a:gd name="connsiteY12" fmla="*/ 1233530 h 1907521"/>
                <a:gd name="connsiteX13" fmla="*/ 0 w 2132819"/>
                <a:gd name="connsiteY13" fmla="*/ 559539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123446" y="3104"/>
                    <a:pt x="342599" y="-13245"/>
                    <a:pt x="533205" y="0"/>
                  </a:cubicBezTo>
                  <a:cubicBezTo>
                    <a:pt x="723812" y="13245"/>
                    <a:pt x="794900" y="-10719"/>
                    <a:pt x="1045081" y="0"/>
                  </a:cubicBezTo>
                  <a:cubicBezTo>
                    <a:pt x="1295262" y="10719"/>
                    <a:pt x="1418867" y="-27054"/>
                    <a:pt x="1620942" y="0"/>
                  </a:cubicBezTo>
                  <a:cubicBezTo>
                    <a:pt x="1823017" y="27054"/>
                    <a:pt x="1971450" y="19847"/>
                    <a:pt x="2132819" y="0"/>
                  </a:cubicBezTo>
                  <a:cubicBezTo>
                    <a:pt x="2100153" y="284294"/>
                    <a:pt x="2115387" y="352436"/>
                    <a:pt x="2132819" y="673991"/>
                  </a:cubicBezTo>
                  <a:cubicBezTo>
                    <a:pt x="2150251" y="995546"/>
                    <a:pt x="2108088" y="1104218"/>
                    <a:pt x="2132819" y="1309831"/>
                  </a:cubicBezTo>
                  <a:cubicBezTo>
                    <a:pt x="2157550" y="1515444"/>
                    <a:pt x="2150663" y="1676508"/>
                    <a:pt x="2132819" y="1907521"/>
                  </a:cubicBezTo>
                  <a:cubicBezTo>
                    <a:pt x="1944928" y="1888274"/>
                    <a:pt x="1775389" y="1892521"/>
                    <a:pt x="1578286" y="1907521"/>
                  </a:cubicBezTo>
                  <a:cubicBezTo>
                    <a:pt x="1381183" y="1922521"/>
                    <a:pt x="1252697" y="1905268"/>
                    <a:pt x="1045081" y="1907521"/>
                  </a:cubicBezTo>
                  <a:cubicBezTo>
                    <a:pt x="837465" y="1909774"/>
                    <a:pt x="597201" y="1897168"/>
                    <a:pt x="469220" y="1907521"/>
                  </a:cubicBezTo>
                  <a:cubicBezTo>
                    <a:pt x="341239" y="1917874"/>
                    <a:pt x="180363" y="1905380"/>
                    <a:pt x="0" y="1907521"/>
                  </a:cubicBezTo>
                  <a:cubicBezTo>
                    <a:pt x="1579" y="1672862"/>
                    <a:pt x="-8800" y="1545193"/>
                    <a:pt x="0" y="1233530"/>
                  </a:cubicBezTo>
                  <a:cubicBezTo>
                    <a:pt x="8800" y="921867"/>
                    <a:pt x="-33679" y="715333"/>
                    <a:pt x="0" y="559539"/>
                  </a:cubicBezTo>
                  <a:cubicBezTo>
                    <a:pt x="33679" y="403745"/>
                    <a:pt x="17613" y="145715"/>
                    <a:pt x="0" y="0"/>
                  </a:cubicBezTo>
                  <a:close/>
                </a:path>
              </a:pathLst>
            </a:custGeom>
            <a:noFill/>
            <a:ln w="38100">
              <a:solidFill>
                <a:srgbClr val="383F8F"/>
              </a:solidFill>
              <a:extLst>
                <a:ext uri="{C807C97D-BFC1-408E-A445-0C87EB9F89A2}">
                  <ask:lineSketchStyleProps xmlns:ask="http://schemas.microsoft.com/office/drawing/2018/sketchyshapes" sd="34863143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5E9315C-3169-0905-F8B3-DDF875382B4D}"/>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64050" y="2126739"/>
              <a:ext cx="1729575" cy="1656158"/>
            </a:xfrm>
            <a:prstGeom prst="rect">
              <a:avLst/>
            </a:prstGeom>
            <a:noFill/>
            <a:ln>
              <a:noFill/>
            </a:ln>
          </p:spPr>
        </p:pic>
      </p:grpSp>
      <p:grpSp>
        <p:nvGrpSpPr>
          <p:cNvPr id="16" name="Group 15">
            <a:extLst>
              <a:ext uri="{FF2B5EF4-FFF2-40B4-BE49-F238E27FC236}">
                <a16:creationId xmlns:a16="http://schemas.microsoft.com/office/drawing/2014/main" id="{751BBD56-0C79-6F23-DDA7-F094C0B02299}"/>
              </a:ext>
            </a:extLst>
          </p:cNvPr>
          <p:cNvGrpSpPr/>
          <p:nvPr/>
        </p:nvGrpSpPr>
        <p:grpSpPr>
          <a:xfrm>
            <a:off x="2577544" y="1923700"/>
            <a:ext cx="2132819" cy="1907521"/>
            <a:chOff x="2577544" y="1923700"/>
            <a:chExt cx="2132819" cy="1907521"/>
          </a:xfrm>
        </p:grpSpPr>
        <p:sp>
          <p:nvSpPr>
            <p:cNvPr id="23" name="Rectangle 22">
              <a:extLst>
                <a:ext uri="{FF2B5EF4-FFF2-40B4-BE49-F238E27FC236}">
                  <a16:creationId xmlns:a16="http://schemas.microsoft.com/office/drawing/2014/main" id="{6F2A7371-4C6C-BAFE-8A28-1D729ED8DF61}"/>
                </a:ext>
              </a:extLst>
            </p:cNvPr>
            <p:cNvSpPr/>
            <p:nvPr/>
          </p:nvSpPr>
          <p:spPr>
            <a:xfrm>
              <a:off x="2577544" y="1923700"/>
              <a:ext cx="2132819" cy="1907521"/>
            </a:xfrm>
            <a:custGeom>
              <a:avLst/>
              <a:gdLst>
                <a:gd name="connsiteX0" fmla="*/ 0 w 2132819"/>
                <a:gd name="connsiteY0" fmla="*/ 0 h 1907521"/>
                <a:gd name="connsiteX1" fmla="*/ 490548 w 2132819"/>
                <a:gd name="connsiteY1" fmla="*/ 0 h 1907521"/>
                <a:gd name="connsiteX2" fmla="*/ 1023753 w 2132819"/>
                <a:gd name="connsiteY2" fmla="*/ 0 h 1907521"/>
                <a:gd name="connsiteX3" fmla="*/ 1578286 w 2132819"/>
                <a:gd name="connsiteY3" fmla="*/ 0 h 1907521"/>
                <a:gd name="connsiteX4" fmla="*/ 2132819 w 2132819"/>
                <a:gd name="connsiteY4" fmla="*/ 0 h 1907521"/>
                <a:gd name="connsiteX5" fmla="*/ 2132819 w 2132819"/>
                <a:gd name="connsiteY5" fmla="*/ 635840 h 1907521"/>
                <a:gd name="connsiteX6" fmla="*/ 2132819 w 2132819"/>
                <a:gd name="connsiteY6" fmla="*/ 1252605 h 1907521"/>
                <a:gd name="connsiteX7" fmla="*/ 2132819 w 2132819"/>
                <a:gd name="connsiteY7" fmla="*/ 1907521 h 1907521"/>
                <a:gd name="connsiteX8" fmla="*/ 1620942 w 2132819"/>
                <a:gd name="connsiteY8" fmla="*/ 1907521 h 1907521"/>
                <a:gd name="connsiteX9" fmla="*/ 1151722 w 2132819"/>
                <a:gd name="connsiteY9" fmla="*/ 1907521 h 1907521"/>
                <a:gd name="connsiteX10" fmla="*/ 639846 w 2132819"/>
                <a:gd name="connsiteY10" fmla="*/ 1907521 h 1907521"/>
                <a:gd name="connsiteX11" fmla="*/ 0 w 2132819"/>
                <a:gd name="connsiteY11" fmla="*/ 1907521 h 1907521"/>
                <a:gd name="connsiteX12" fmla="*/ 0 w 2132819"/>
                <a:gd name="connsiteY12" fmla="*/ 1271681 h 1907521"/>
                <a:gd name="connsiteX13" fmla="*/ 0 w 2132819"/>
                <a:gd name="connsiteY13" fmla="*/ 616765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200400" y="-7875"/>
                    <a:pt x="268927" y="15591"/>
                    <a:pt x="490548" y="0"/>
                  </a:cubicBezTo>
                  <a:cubicBezTo>
                    <a:pt x="712169" y="-15591"/>
                    <a:pt x="907279" y="-18120"/>
                    <a:pt x="1023753" y="0"/>
                  </a:cubicBezTo>
                  <a:cubicBezTo>
                    <a:pt x="1140227" y="18120"/>
                    <a:pt x="1358464" y="26944"/>
                    <a:pt x="1578286" y="0"/>
                  </a:cubicBezTo>
                  <a:cubicBezTo>
                    <a:pt x="1798108" y="-26944"/>
                    <a:pt x="2009902" y="-14495"/>
                    <a:pt x="2132819" y="0"/>
                  </a:cubicBezTo>
                  <a:cubicBezTo>
                    <a:pt x="2116219" y="303634"/>
                    <a:pt x="2156667" y="340622"/>
                    <a:pt x="2132819" y="635840"/>
                  </a:cubicBezTo>
                  <a:cubicBezTo>
                    <a:pt x="2108971" y="931058"/>
                    <a:pt x="2130652" y="1070579"/>
                    <a:pt x="2132819" y="1252605"/>
                  </a:cubicBezTo>
                  <a:cubicBezTo>
                    <a:pt x="2134986" y="1434632"/>
                    <a:pt x="2135859" y="1598879"/>
                    <a:pt x="2132819" y="1907521"/>
                  </a:cubicBezTo>
                  <a:cubicBezTo>
                    <a:pt x="1918937" y="1882302"/>
                    <a:pt x="1819092" y="1892338"/>
                    <a:pt x="1620942" y="1907521"/>
                  </a:cubicBezTo>
                  <a:cubicBezTo>
                    <a:pt x="1422792" y="1922704"/>
                    <a:pt x="1260868" y="1903654"/>
                    <a:pt x="1151722" y="1907521"/>
                  </a:cubicBezTo>
                  <a:cubicBezTo>
                    <a:pt x="1042576" y="1911388"/>
                    <a:pt x="803644" y="1889940"/>
                    <a:pt x="639846" y="1907521"/>
                  </a:cubicBezTo>
                  <a:cubicBezTo>
                    <a:pt x="476048" y="1925102"/>
                    <a:pt x="253618" y="1906768"/>
                    <a:pt x="0" y="1907521"/>
                  </a:cubicBezTo>
                  <a:cubicBezTo>
                    <a:pt x="25309" y="1700614"/>
                    <a:pt x="-1176" y="1407399"/>
                    <a:pt x="0" y="1271681"/>
                  </a:cubicBezTo>
                  <a:cubicBezTo>
                    <a:pt x="1176" y="1135963"/>
                    <a:pt x="-3847" y="762946"/>
                    <a:pt x="0" y="616765"/>
                  </a:cubicBezTo>
                  <a:cubicBezTo>
                    <a:pt x="3847" y="470584"/>
                    <a:pt x="-24650" y="162609"/>
                    <a:pt x="0" y="0"/>
                  </a:cubicBezTo>
                  <a:close/>
                </a:path>
              </a:pathLst>
            </a:custGeom>
            <a:noFill/>
            <a:ln w="38100">
              <a:solidFill>
                <a:srgbClr val="383F8F"/>
              </a:solidFill>
              <a:extLst>
                <a:ext uri="{C807C97D-BFC1-408E-A445-0C87EB9F89A2}">
                  <ask:lineSketchStyleProps xmlns:ask="http://schemas.microsoft.com/office/drawing/2018/sketchyshapes" sd="2913598001">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E85FAD1-645C-E226-CFD9-44A1EED3C12F}"/>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9428" b="95960" l="9596" r="89899">
                          <a14:foregroundMark x1="86364" y1="90236" x2="28535" y2="98653"/>
                          <a14:foregroundMark x1="28535" y1="98653" x2="85101" y2="82828"/>
                          <a14:foregroundMark x1="85101" y1="82828" x2="88384" y2="90909"/>
                          <a14:foregroundMark x1="62879" y1="68013" x2="62626" y2="68350"/>
                          <a14:foregroundMark x1="37879" y1="80135" x2="43939" y2="83165"/>
                          <a14:foregroundMark x1="23232" y1="95286" x2="45202" y2="95960"/>
                          <a14:foregroundMark x1="65909" y1="70707" x2="64646" y2="78788"/>
                        </a14:backgroundRemoval>
                      </a14:imgEffect>
                    </a14:imgLayer>
                  </a14:imgProps>
                </a:ext>
                <a:ext uri="{28A0092B-C50C-407E-A947-70E740481C1C}">
                  <a14:useLocalDpi xmlns:a14="http://schemas.microsoft.com/office/drawing/2010/main" val="0"/>
                </a:ext>
              </a:extLst>
            </a:blip>
            <a:srcRect l="14725" r="9499"/>
            <a:stretch/>
          </p:blipFill>
          <p:spPr bwMode="auto">
            <a:xfrm>
              <a:off x="2776650" y="2098743"/>
              <a:ext cx="1722529" cy="1705542"/>
            </a:xfrm>
            <a:prstGeom prst="rect">
              <a:avLst/>
            </a:prstGeom>
            <a:noFill/>
            <a:ln>
              <a:noFill/>
            </a:ln>
          </p:spPr>
        </p:pic>
      </p:grpSp>
      <p:grpSp>
        <p:nvGrpSpPr>
          <p:cNvPr id="26" name="Group 25">
            <a:extLst>
              <a:ext uri="{FF2B5EF4-FFF2-40B4-BE49-F238E27FC236}">
                <a16:creationId xmlns:a16="http://schemas.microsoft.com/office/drawing/2014/main" id="{B92889A1-FCA8-766F-4E3A-9A9CB6EAE50A}"/>
              </a:ext>
            </a:extLst>
          </p:cNvPr>
          <p:cNvGrpSpPr/>
          <p:nvPr/>
        </p:nvGrpSpPr>
        <p:grpSpPr>
          <a:xfrm>
            <a:off x="324434" y="4180389"/>
            <a:ext cx="2132819" cy="1907521"/>
            <a:chOff x="324434" y="3940549"/>
            <a:chExt cx="2132819" cy="1907521"/>
          </a:xfrm>
        </p:grpSpPr>
        <p:sp>
          <p:nvSpPr>
            <p:cNvPr id="11" name="Rectangle 10">
              <a:extLst>
                <a:ext uri="{FF2B5EF4-FFF2-40B4-BE49-F238E27FC236}">
                  <a16:creationId xmlns:a16="http://schemas.microsoft.com/office/drawing/2014/main" id="{944CFC8C-F008-7275-B6E1-D297529ACD6D}"/>
                </a:ext>
              </a:extLst>
            </p:cNvPr>
            <p:cNvSpPr/>
            <p:nvPr/>
          </p:nvSpPr>
          <p:spPr>
            <a:xfrm>
              <a:off x="324434" y="3940549"/>
              <a:ext cx="2132819" cy="1907521"/>
            </a:xfrm>
            <a:custGeom>
              <a:avLst/>
              <a:gdLst>
                <a:gd name="connsiteX0" fmla="*/ 0 w 2132819"/>
                <a:gd name="connsiteY0" fmla="*/ 0 h 1907521"/>
                <a:gd name="connsiteX1" fmla="*/ 533205 w 2132819"/>
                <a:gd name="connsiteY1" fmla="*/ 0 h 1907521"/>
                <a:gd name="connsiteX2" fmla="*/ 1023753 w 2132819"/>
                <a:gd name="connsiteY2" fmla="*/ 0 h 1907521"/>
                <a:gd name="connsiteX3" fmla="*/ 1578286 w 2132819"/>
                <a:gd name="connsiteY3" fmla="*/ 0 h 1907521"/>
                <a:gd name="connsiteX4" fmla="*/ 2132819 w 2132819"/>
                <a:gd name="connsiteY4" fmla="*/ 0 h 1907521"/>
                <a:gd name="connsiteX5" fmla="*/ 2132819 w 2132819"/>
                <a:gd name="connsiteY5" fmla="*/ 597690 h 1907521"/>
                <a:gd name="connsiteX6" fmla="*/ 2132819 w 2132819"/>
                <a:gd name="connsiteY6" fmla="*/ 1214455 h 1907521"/>
                <a:gd name="connsiteX7" fmla="*/ 2132819 w 2132819"/>
                <a:gd name="connsiteY7" fmla="*/ 1907521 h 1907521"/>
                <a:gd name="connsiteX8" fmla="*/ 1620942 w 2132819"/>
                <a:gd name="connsiteY8" fmla="*/ 1907521 h 1907521"/>
                <a:gd name="connsiteX9" fmla="*/ 1045081 w 2132819"/>
                <a:gd name="connsiteY9" fmla="*/ 1907521 h 1907521"/>
                <a:gd name="connsiteX10" fmla="*/ 469220 w 2132819"/>
                <a:gd name="connsiteY10" fmla="*/ 1907521 h 1907521"/>
                <a:gd name="connsiteX11" fmla="*/ 0 w 2132819"/>
                <a:gd name="connsiteY11" fmla="*/ 1907521 h 1907521"/>
                <a:gd name="connsiteX12" fmla="*/ 0 w 2132819"/>
                <a:gd name="connsiteY12" fmla="*/ 1271681 h 1907521"/>
                <a:gd name="connsiteX13" fmla="*/ 0 w 2132819"/>
                <a:gd name="connsiteY13" fmla="*/ 635840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111072" y="-5245"/>
                    <a:pt x="393674" y="-19051"/>
                    <a:pt x="533205" y="0"/>
                  </a:cubicBezTo>
                  <a:cubicBezTo>
                    <a:pt x="672737" y="19051"/>
                    <a:pt x="856156" y="15753"/>
                    <a:pt x="1023753" y="0"/>
                  </a:cubicBezTo>
                  <a:cubicBezTo>
                    <a:pt x="1191350" y="-15753"/>
                    <a:pt x="1418824" y="-12913"/>
                    <a:pt x="1578286" y="0"/>
                  </a:cubicBezTo>
                  <a:cubicBezTo>
                    <a:pt x="1737748" y="12913"/>
                    <a:pt x="2013300" y="-339"/>
                    <a:pt x="2132819" y="0"/>
                  </a:cubicBezTo>
                  <a:cubicBezTo>
                    <a:pt x="2120221" y="145801"/>
                    <a:pt x="2150434" y="305989"/>
                    <a:pt x="2132819" y="597690"/>
                  </a:cubicBezTo>
                  <a:cubicBezTo>
                    <a:pt x="2115205" y="889391"/>
                    <a:pt x="2153077" y="942481"/>
                    <a:pt x="2132819" y="1214455"/>
                  </a:cubicBezTo>
                  <a:cubicBezTo>
                    <a:pt x="2112561" y="1486430"/>
                    <a:pt x="2151415" y="1704743"/>
                    <a:pt x="2132819" y="1907521"/>
                  </a:cubicBezTo>
                  <a:cubicBezTo>
                    <a:pt x="1996062" y="1924542"/>
                    <a:pt x="1730099" y="1915283"/>
                    <a:pt x="1620942" y="1907521"/>
                  </a:cubicBezTo>
                  <a:cubicBezTo>
                    <a:pt x="1511785" y="1899759"/>
                    <a:pt x="1317294" y="1892602"/>
                    <a:pt x="1045081" y="1907521"/>
                  </a:cubicBezTo>
                  <a:cubicBezTo>
                    <a:pt x="772868" y="1922440"/>
                    <a:pt x="639895" y="1924117"/>
                    <a:pt x="469220" y="1907521"/>
                  </a:cubicBezTo>
                  <a:cubicBezTo>
                    <a:pt x="298545" y="1890925"/>
                    <a:pt x="94970" y="1904192"/>
                    <a:pt x="0" y="1907521"/>
                  </a:cubicBezTo>
                  <a:cubicBezTo>
                    <a:pt x="309" y="1592123"/>
                    <a:pt x="-3526" y="1409842"/>
                    <a:pt x="0" y="1271681"/>
                  </a:cubicBezTo>
                  <a:cubicBezTo>
                    <a:pt x="3526" y="1133520"/>
                    <a:pt x="-11991" y="852409"/>
                    <a:pt x="0" y="635840"/>
                  </a:cubicBezTo>
                  <a:cubicBezTo>
                    <a:pt x="11991" y="419271"/>
                    <a:pt x="-17286" y="152958"/>
                    <a:pt x="0" y="0"/>
                  </a:cubicBezTo>
                  <a:close/>
                </a:path>
              </a:pathLst>
            </a:custGeom>
            <a:noFill/>
            <a:ln w="38100">
              <a:solidFill>
                <a:srgbClr val="383F8F"/>
              </a:solidFill>
              <a:extLst>
                <a:ext uri="{C807C97D-BFC1-408E-A445-0C87EB9F89A2}">
                  <ask:lineSketchStyleProps xmlns:ask="http://schemas.microsoft.com/office/drawing/2018/sketchyshapes" sd="105456184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B648A5-0E1D-F348-5EB7-27B6B049C41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8667" l="0" r="99412">
                          <a14:foregroundMark x1="35294" y1="81333" x2="75294" y2="90000"/>
                          <a14:foregroundMark x1="75294" y1="90000" x2="40000" y2="79333"/>
                          <a14:foregroundMark x1="40000" y1="79333" x2="36471" y2="82000"/>
                          <a14:foregroundMark x1="61176" y1="76000" x2="43529" y2="97333"/>
                          <a14:foregroundMark x1="43529" y1="97333" x2="58824" y2="82667"/>
                          <a14:foregroundMark x1="15882" y1="78000" x2="14118" y2="78667"/>
                          <a14:foregroundMark x1="11765" y1="81333" x2="0" y2="96000"/>
                          <a14:foregroundMark x1="87059" y1="80667" x2="99412" y2="97333"/>
                          <a14:foregroundMark x1="51765" y1="90000" x2="56471" y2="98667"/>
                          <a14:foregroundMark x1="78824" y1="96667" x2="78824" y2="97333"/>
                          <a14:foregroundMark x1="76471" y1="94667" x2="70000" y2="95333"/>
                          <a14:foregroundMark x1="67647" y1="93333" x2="27059" y2="95333"/>
                          <a14:foregroundMark x1="27059" y1="95333" x2="18824" y2="98667"/>
                          <a14:foregroundMark x1="22941" y1="90000" x2="68235" y2="92000"/>
                          <a14:foregroundMark x1="68235" y1="92000" x2="40000" y2="97333"/>
                          <a14:foregroundMark x1="40000" y1="97333" x2="39412" y2="98000"/>
                          <a14:foregroundMark x1="55294" y1="98667" x2="50000" y2="93333"/>
                          <a14:foregroundMark x1="61765" y1="97333" x2="61765" y2="98000"/>
                          <a14:foregroundMark x1="65294" y1="94667" x2="65294" y2="98667"/>
                        </a14:backgroundRemoval>
                      </a14:imgEffect>
                    </a14:imgLayer>
                  </a14:imgProps>
                </a:ext>
                <a:ext uri="{28A0092B-C50C-407E-A947-70E740481C1C}">
                  <a14:useLocalDpi xmlns:a14="http://schemas.microsoft.com/office/drawing/2010/main" val="0"/>
                </a:ext>
              </a:extLst>
            </a:blip>
            <a:srcRect/>
            <a:stretch>
              <a:fillRect/>
            </a:stretch>
          </p:blipFill>
          <p:spPr bwMode="auto">
            <a:xfrm>
              <a:off x="369199" y="4007470"/>
              <a:ext cx="2009293" cy="1768272"/>
            </a:xfrm>
            <a:prstGeom prst="rect">
              <a:avLst/>
            </a:prstGeom>
            <a:noFill/>
            <a:ln>
              <a:noFill/>
            </a:ln>
          </p:spPr>
        </p:pic>
      </p:grpSp>
      <p:grpSp>
        <p:nvGrpSpPr>
          <p:cNvPr id="28" name="Group 27">
            <a:extLst>
              <a:ext uri="{FF2B5EF4-FFF2-40B4-BE49-F238E27FC236}">
                <a16:creationId xmlns:a16="http://schemas.microsoft.com/office/drawing/2014/main" id="{BF4C4469-7C81-3233-A414-FFA32DB9EC15}"/>
              </a:ext>
            </a:extLst>
          </p:cNvPr>
          <p:cNvGrpSpPr/>
          <p:nvPr/>
        </p:nvGrpSpPr>
        <p:grpSpPr>
          <a:xfrm>
            <a:off x="2577544" y="4167691"/>
            <a:ext cx="2132819" cy="1907521"/>
            <a:chOff x="2577544" y="3927851"/>
            <a:chExt cx="2132819" cy="1907521"/>
          </a:xfrm>
        </p:grpSpPr>
        <p:sp>
          <p:nvSpPr>
            <p:cNvPr id="24" name="Rectangle 23">
              <a:extLst>
                <a:ext uri="{FF2B5EF4-FFF2-40B4-BE49-F238E27FC236}">
                  <a16:creationId xmlns:a16="http://schemas.microsoft.com/office/drawing/2014/main" id="{DDFC678D-83AF-911F-AA15-8A7A2A0D4770}"/>
                </a:ext>
              </a:extLst>
            </p:cNvPr>
            <p:cNvSpPr/>
            <p:nvPr/>
          </p:nvSpPr>
          <p:spPr>
            <a:xfrm>
              <a:off x="2577544" y="3927851"/>
              <a:ext cx="2132819" cy="1907521"/>
            </a:xfrm>
            <a:custGeom>
              <a:avLst/>
              <a:gdLst>
                <a:gd name="connsiteX0" fmla="*/ 0 w 2132819"/>
                <a:gd name="connsiteY0" fmla="*/ 0 h 1907521"/>
                <a:gd name="connsiteX1" fmla="*/ 533205 w 2132819"/>
                <a:gd name="connsiteY1" fmla="*/ 0 h 1907521"/>
                <a:gd name="connsiteX2" fmla="*/ 1109066 w 2132819"/>
                <a:gd name="connsiteY2" fmla="*/ 0 h 1907521"/>
                <a:gd name="connsiteX3" fmla="*/ 1578286 w 2132819"/>
                <a:gd name="connsiteY3" fmla="*/ 0 h 1907521"/>
                <a:gd name="connsiteX4" fmla="*/ 2132819 w 2132819"/>
                <a:gd name="connsiteY4" fmla="*/ 0 h 1907521"/>
                <a:gd name="connsiteX5" fmla="*/ 2132819 w 2132819"/>
                <a:gd name="connsiteY5" fmla="*/ 635840 h 1907521"/>
                <a:gd name="connsiteX6" fmla="*/ 2132819 w 2132819"/>
                <a:gd name="connsiteY6" fmla="*/ 1214455 h 1907521"/>
                <a:gd name="connsiteX7" fmla="*/ 2132819 w 2132819"/>
                <a:gd name="connsiteY7" fmla="*/ 1907521 h 1907521"/>
                <a:gd name="connsiteX8" fmla="*/ 1599614 w 2132819"/>
                <a:gd name="connsiteY8" fmla="*/ 1907521 h 1907521"/>
                <a:gd name="connsiteX9" fmla="*/ 1045081 w 2132819"/>
                <a:gd name="connsiteY9" fmla="*/ 1907521 h 1907521"/>
                <a:gd name="connsiteX10" fmla="*/ 533205 w 2132819"/>
                <a:gd name="connsiteY10" fmla="*/ 1907521 h 1907521"/>
                <a:gd name="connsiteX11" fmla="*/ 0 w 2132819"/>
                <a:gd name="connsiteY11" fmla="*/ 1907521 h 1907521"/>
                <a:gd name="connsiteX12" fmla="*/ 0 w 2132819"/>
                <a:gd name="connsiteY12" fmla="*/ 1290756 h 1907521"/>
                <a:gd name="connsiteX13" fmla="*/ 0 w 2132819"/>
                <a:gd name="connsiteY13" fmla="*/ 616765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194362" y="25335"/>
                    <a:pt x="414780" y="13454"/>
                    <a:pt x="533205" y="0"/>
                  </a:cubicBezTo>
                  <a:cubicBezTo>
                    <a:pt x="651630" y="-13454"/>
                    <a:pt x="941074" y="-4490"/>
                    <a:pt x="1109066" y="0"/>
                  </a:cubicBezTo>
                  <a:cubicBezTo>
                    <a:pt x="1277058" y="4490"/>
                    <a:pt x="1358847" y="-4505"/>
                    <a:pt x="1578286" y="0"/>
                  </a:cubicBezTo>
                  <a:cubicBezTo>
                    <a:pt x="1797725" y="4505"/>
                    <a:pt x="1915427" y="-4202"/>
                    <a:pt x="2132819" y="0"/>
                  </a:cubicBezTo>
                  <a:cubicBezTo>
                    <a:pt x="2143295" y="163299"/>
                    <a:pt x="2105155" y="432924"/>
                    <a:pt x="2132819" y="635840"/>
                  </a:cubicBezTo>
                  <a:cubicBezTo>
                    <a:pt x="2160483" y="838756"/>
                    <a:pt x="2104534" y="940148"/>
                    <a:pt x="2132819" y="1214455"/>
                  </a:cubicBezTo>
                  <a:cubicBezTo>
                    <a:pt x="2161104" y="1488763"/>
                    <a:pt x="2133462" y="1670966"/>
                    <a:pt x="2132819" y="1907521"/>
                  </a:cubicBezTo>
                  <a:cubicBezTo>
                    <a:pt x="1870798" y="1919497"/>
                    <a:pt x="1731891" y="1893547"/>
                    <a:pt x="1599614" y="1907521"/>
                  </a:cubicBezTo>
                  <a:cubicBezTo>
                    <a:pt x="1467338" y="1921495"/>
                    <a:pt x="1293703" y="1891199"/>
                    <a:pt x="1045081" y="1907521"/>
                  </a:cubicBezTo>
                  <a:cubicBezTo>
                    <a:pt x="796459" y="1923843"/>
                    <a:pt x="766401" y="1922250"/>
                    <a:pt x="533205" y="1907521"/>
                  </a:cubicBezTo>
                  <a:cubicBezTo>
                    <a:pt x="300009" y="1892792"/>
                    <a:pt x="179381" y="1932592"/>
                    <a:pt x="0" y="1907521"/>
                  </a:cubicBezTo>
                  <a:cubicBezTo>
                    <a:pt x="-9480" y="1699275"/>
                    <a:pt x="-15683" y="1560070"/>
                    <a:pt x="0" y="1290756"/>
                  </a:cubicBezTo>
                  <a:cubicBezTo>
                    <a:pt x="15683" y="1021442"/>
                    <a:pt x="-25568" y="828075"/>
                    <a:pt x="0" y="616765"/>
                  </a:cubicBezTo>
                  <a:cubicBezTo>
                    <a:pt x="25568" y="405455"/>
                    <a:pt x="5222" y="154048"/>
                    <a:pt x="0" y="0"/>
                  </a:cubicBezTo>
                  <a:close/>
                </a:path>
              </a:pathLst>
            </a:custGeom>
            <a:noFill/>
            <a:ln w="38100">
              <a:solidFill>
                <a:srgbClr val="383F8F"/>
              </a:solidFill>
              <a:extLst>
                <a:ext uri="{C807C97D-BFC1-408E-A445-0C87EB9F89A2}">
                  <ask:lineSketchStyleProps xmlns:ask="http://schemas.microsoft.com/office/drawing/2018/sketchyshapes" sd="12196778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0AF3158-1626-68FE-90F7-91D6DD7EAF44}"/>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9375" b="98864" l="599" r="99102">
                          <a14:foregroundMark x1="28743" y1="62784" x2="15868" y2="88920"/>
                          <a14:foregroundMark x1="15868" y1="88920" x2="29641" y2="66193"/>
                          <a14:foregroundMark x1="64970" y1="75852" x2="50299" y2="68182"/>
                          <a14:foregroundMark x1="64671" y1="80682" x2="63473" y2="69034"/>
                          <a14:foregroundMark x1="67365" y1="60227" x2="94311" y2="73864"/>
                          <a14:foregroundMark x1="94311" y1="73864" x2="99102" y2="87784"/>
                          <a14:foregroundMark x1="14390" y1="67662" x2="599" y2="95170"/>
                          <a14:foregroundMark x1="599" y1="95170" x2="57186" y2="98864"/>
                          <a14:foregroundMark x1="57186" y1="98864" x2="49401" y2="88636"/>
                          <a14:foregroundMark x1="9281" y1="69886" x2="599" y2="75284"/>
                          <a14:backgroundMark x1="21856" y1="49432" x2="19760" y2="54261"/>
                          <a14:backgroundMark x1="17066" y1="63636" x2="599" y2="57102"/>
                        </a14:backgroundRemoval>
                      </a14:imgEffect>
                    </a14:imgLayer>
                  </a14:imgProps>
                </a:ext>
                <a:ext uri="{28A0092B-C50C-407E-A947-70E740481C1C}">
                  <a14:useLocalDpi xmlns:a14="http://schemas.microsoft.com/office/drawing/2010/main" val="0"/>
                </a:ext>
              </a:extLst>
            </a:blip>
            <a:srcRect/>
            <a:stretch>
              <a:fillRect/>
            </a:stretch>
          </p:blipFill>
          <p:spPr bwMode="auto">
            <a:xfrm>
              <a:off x="2903635" y="4007470"/>
              <a:ext cx="1595544" cy="1680134"/>
            </a:xfrm>
            <a:prstGeom prst="rect">
              <a:avLst/>
            </a:prstGeom>
            <a:noFill/>
            <a:ln>
              <a:noFill/>
            </a:ln>
          </p:spPr>
        </p:pic>
      </p:grpSp>
      <p:grpSp>
        <p:nvGrpSpPr>
          <p:cNvPr id="22" name="Group 21">
            <a:extLst>
              <a:ext uri="{FF2B5EF4-FFF2-40B4-BE49-F238E27FC236}">
                <a16:creationId xmlns:a16="http://schemas.microsoft.com/office/drawing/2014/main" id="{103851A0-5577-D40E-168E-3FE0758F3FD1}"/>
              </a:ext>
            </a:extLst>
          </p:cNvPr>
          <p:cNvGrpSpPr/>
          <p:nvPr/>
        </p:nvGrpSpPr>
        <p:grpSpPr>
          <a:xfrm>
            <a:off x="324434" y="6394400"/>
            <a:ext cx="2132819" cy="1907521"/>
            <a:chOff x="324434" y="5944700"/>
            <a:chExt cx="2132819" cy="1907521"/>
          </a:xfrm>
        </p:grpSpPr>
        <p:sp>
          <p:nvSpPr>
            <p:cNvPr id="7" name="Rectangle 6">
              <a:extLst>
                <a:ext uri="{FF2B5EF4-FFF2-40B4-BE49-F238E27FC236}">
                  <a16:creationId xmlns:a16="http://schemas.microsoft.com/office/drawing/2014/main" id="{56F9A47E-67E2-DA30-1175-49919C7009EF}"/>
                </a:ext>
              </a:extLst>
            </p:cNvPr>
            <p:cNvSpPr/>
            <p:nvPr/>
          </p:nvSpPr>
          <p:spPr>
            <a:xfrm>
              <a:off x="324434" y="5944700"/>
              <a:ext cx="2132819" cy="1907521"/>
            </a:xfrm>
            <a:custGeom>
              <a:avLst/>
              <a:gdLst>
                <a:gd name="connsiteX0" fmla="*/ 0 w 2132819"/>
                <a:gd name="connsiteY0" fmla="*/ 0 h 1907521"/>
                <a:gd name="connsiteX1" fmla="*/ 554533 w 2132819"/>
                <a:gd name="connsiteY1" fmla="*/ 0 h 1907521"/>
                <a:gd name="connsiteX2" fmla="*/ 1109066 w 2132819"/>
                <a:gd name="connsiteY2" fmla="*/ 0 h 1907521"/>
                <a:gd name="connsiteX3" fmla="*/ 1663599 w 2132819"/>
                <a:gd name="connsiteY3" fmla="*/ 0 h 1907521"/>
                <a:gd name="connsiteX4" fmla="*/ 2132819 w 2132819"/>
                <a:gd name="connsiteY4" fmla="*/ 0 h 1907521"/>
                <a:gd name="connsiteX5" fmla="*/ 2132819 w 2132819"/>
                <a:gd name="connsiteY5" fmla="*/ 597690 h 1907521"/>
                <a:gd name="connsiteX6" fmla="*/ 2132819 w 2132819"/>
                <a:gd name="connsiteY6" fmla="*/ 1176305 h 1907521"/>
                <a:gd name="connsiteX7" fmla="*/ 2132819 w 2132819"/>
                <a:gd name="connsiteY7" fmla="*/ 1907521 h 1907521"/>
                <a:gd name="connsiteX8" fmla="*/ 1578286 w 2132819"/>
                <a:gd name="connsiteY8" fmla="*/ 1907521 h 1907521"/>
                <a:gd name="connsiteX9" fmla="*/ 1066410 w 2132819"/>
                <a:gd name="connsiteY9" fmla="*/ 1907521 h 1907521"/>
                <a:gd name="connsiteX10" fmla="*/ 575861 w 2132819"/>
                <a:gd name="connsiteY10" fmla="*/ 1907521 h 1907521"/>
                <a:gd name="connsiteX11" fmla="*/ 0 w 2132819"/>
                <a:gd name="connsiteY11" fmla="*/ 1907521 h 1907521"/>
                <a:gd name="connsiteX12" fmla="*/ 0 w 2132819"/>
                <a:gd name="connsiteY12" fmla="*/ 1233530 h 1907521"/>
                <a:gd name="connsiteX13" fmla="*/ 0 w 2132819"/>
                <a:gd name="connsiteY13" fmla="*/ 597690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131874" y="-2442"/>
                    <a:pt x="310719" y="-18607"/>
                    <a:pt x="554533" y="0"/>
                  </a:cubicBezTo>
                  <a:cubicBezTo>
                    <a:pt x="798347" y="18607"/>
                    <a:pt x="939317" y="24788"/>
                    <a:pt x="1109066" y="0"/>
                  </a:cubicBezTo>
                  <a:cubicBezTo>
                    <a:pt x="1278815" y="-24788"/>
                    <a:pt x="1397727" y="4248"/>
                    <a:pt x="1663599" y="0"/>
                  </a:cubicBezTo>
                  <a:cubicBezTo>
                    <a:pt x="1929471" y="-4248"/>
                    <a:pt x="1996760" y="22894"/>
                    <a:pt x="2132819" y="0"/>
                  </a:cubicBezTo>
                  <a:cubicBezTo>
                    <a:pt x="2155751" y="279280"/>
                    <a:pt x="2118352" y="329506"/>
                    <a:pt x="2132819" y="597690"/>
                  </a:cubicBezTo>
                  <a:cubicBezTo>
                    <a:pt x="2147287" y="865874"/>
                    <a:pt x="2125820" y="1026102"/>
                    <a:pt x="2132819" y="1176305"/>
                  </a:cubicBezTo>
                  <a:cubicBezTo>
                    <a:pt x="2139818" y="1326509"/>
                    <a:pt x="2103368" y="1708890"/>
                    <a:pt x="2132819" y="1907521"/>
                  </a:cubicBezTo>
                  <a:cubicBezTo>
                    <a:pt x="2015858" y="1884465"/>
                    <a:pt x="1694221" y="1892836"/>
                    <a:pt x="1578286" y="1907521"/>
                  </a:cubicBezTo>
                  <a:cubicBezTo>
                    <a:pt x="1462351" y="1922206"/>
                    <a:pt x="1223702" y="1909910"/>
                    <a:pt x="1066410" y="1907521"/>
                  </a:cubicBezTo>
                  <a:cubicBezTo>
                    <a:pt x="909118" y="1905132"/>
                    <a:pt x="804143" y="1899194"/>
                    <a:pt x="575861" y="1907521"/>
                  </a:cubicBezTo>
                  <a:cubicBezTo>
                    <a:pt x="347579" y="1915848"/>
                    <a:pt x="141834" y="1930714"/>
                    <a:pt x="0" y="1907521"/>
                  </a:cubicBezTo>
                  <a:cubicBezTo>
                    <a:pt x="14970" y="1679087"/>
                    <a:pt x="28595" y="1444478"/>
                    <a:pt x="0" y="1233530"/>
                  </a:cubicBezTo>
                  <a:cubicBezTo>
                    <a:pt x="-28595" y="1022582"/>
                    <a:pt x="16617" y="761962"/>
                    <a:pt x="0" y="597690"/>
                  </a:cubicBezTo>
                  <a:cubicBezTo>
                    <a:pt x="-16617" y="433418"/>
                    <a:pt x="4748" y="234474"/>
                    <a:pt x="0" y="0"/>
                  </a:cubicBezTo>
                  <a:close/>
                </a:path>
              </a:pathLst>
            </a:custGeom>
            <a:noFill/>
            <a:ln w="38100">
              <a:solidFill>
                <a:srgbClr val="383F8F"/>
              </a:solidFill>
              <a:extLst>
                <a:ext uri="{C807C97D-BFC1-408E-A445-0C87EB9F89A2}">
                  <ask:lineSketchStyleProps xmlns:ask="http://schemas.microsoft.com/office/drawing/2018/sketchyshapes" sd="169688689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63CBE4C-C3DE-A8E3-C24B-5C31CE5D4B7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943" b="96307" l="16418" r="87420">
                          <a14:foregroundMark x1="46269" y1="53409" x2="29211" y2="83239"/>
                          <a14:foregroundMark x1="29211" y1="83239" x2="69936" y2="96307"/>
                          <a14:foregroundMark x1="69936" y1="96307" x2="47335" y2="76989"/>
                          <a14:foregroundMark x1="47335" y1="76989" x2="45842" y2="57102"/>
                          <a14:backgroundMark x1="31343" y1="29830" x2="20043" y2="69886"/>
                          <a14:backgroundMark x1="20043" y1="69886" x2="31343" y2="37500"/>
                          <a14:backgroundMark x1="31343" y1="37500" x2="31343" y2="27841"/>
                          <a14:backgroundMark x1="41578" y1="38920" x2="25586" y2="46307"/>
                          <a14:backgroundMark x1="42004" y1="40625" x2="27719" y2="54545"/>
                          <a14:backgroundMark x1="61407" y1="29261" x2="60341" y2="30114"/>
                          <a14:backgroundMark x1="68230" y1="33807" x2="66525" y2="34091"/>
                          <a14:backgroundMark x1="66525" y1="34091" x2="66951" y2="36932"/>
                          <a14:backgroundMark x1="65885" y1="39489" x2="67591" y2="40909"/>
                        </a14:backgroundRemoval>
                      </a14:imgEffect>
                    </a14:imgLayer>
                  </a14:imgProps>
                </a:ext>
                <a:ext uri="{28A0092B-C50C-407E-A947-70E740481C1C}">
                  <a14:useLocalDpi xmlns:a14="http://schemas.microsoft.com/office/drawing/2010/main" val="0"/>
                </a:ext>
              </a:extLst>
            </a:blip>
            <a:srcRect l="25626" t="13930" r="11308"/>
            <a:stretch/>
          </p:blipFill>
          <p:spPr bwMode="auto">
            <a:xfrm>
              <a:off x="617440" y="6186906"/>
              <a:ext cx="1622796" cy="1661584"/>
            </a:xfrm>
            <a:prstGeom prst="rect">
              <a:avLst/>
            </a:prstGeom>
            <a:noFill/>
            <a:ln>
              <a:noFill/>
            </a:ln>
          </p:spPr>
        </p:pic>
      </p:grpSp>
      <p:grpSp>
        <p:nvGrpSpPr>
          <p:cNvPr id="25" name="Group 24">
            <a:extLst>
              <a:ext uri="{FF2B5EF4-FFF2-40B4-BE49-F238E27FC236}">
                <a16:creationId xmlns:a16="http://schemas.microsoft.com/office/drawing/2014/main" id="{BE0770CF-54C2-3F6C-FD4D-8B2741D40C6D}"/>
              </a:ext>
            </a:extLst>
          </p:cNvPr>
          <p:cNvGrpSpPr/>
          <p:nvPr/>
        </p:nvGrpSpPr>
        <p:grpSpPr>
          <a:xfrm>
            <a:off x="2577544" y="6395990"/>
            <a:ext cx="2132819" cy="1929297"/>
            <a:chOff x="2577544" y="5946290"/>
            <a:chExt cx="2132819" cy="1929297"/>
          </a:xfrm>
        </p:grpSpPr>
        <p:sp>
          <p:nvSpPr>
            <p:cNvPr id="8" name="Rectangle 7">
              <a:extLst>
                <a:ext uri="{FF2B5EF4-FFF2-40B4-BE49-F238E27FC236}">
                  <a16:creationId xmlns:a16="http://schemas.microsoft.com/office/drawing/2014/main" id="{7455606F-7A47-A28C-5E37-4AC1A9E1BC92}"/>
                </a:ext>
              </a:extLst>
            </p:cNvPr>
            <p:cNvSpPr/>
            <p:nvPr/>
          </p:nvSpPr>
          <p:spPr>
            <a:xfrm>
              <a:off x="2577544" y="5946290"/>
              <a:ext cx="2132819" cy="1907521"/>
            </a:xfrm>
            <a:custGeom>
              <a:avLst/>
              <a:gdLst>
                <a:gd name="connsiteX0" fmla="*/ 0 w 2132819"/>
                <a:gd name="connsiteY0" fmla="*/ 0 h 1907521"/>
                <a:gd name="connsiteX1" fmla="*/ 469220 w 2132819"/>
                <a:gd name="connsiteY1" fmla="*/ 0 h 1907521"/>
                <a:gd name="connsiteX2" fmla="*/ 1045081 w 2132819"/>
                <a:gd name="connsiteY2" fmla="*/ 0 h 1907521"/>
                <a:gd name="connsiteX3" fmla="*/ 1535630 w 2132819"/>
                <a:gd name="connsiteY3" fmla="*/ 0 h 1907521"/>
                <a:gd name="connsiteX4" fmla="*/ 2132819 w 2132819"/>
                <a:gd name="connsiteY4" fmla="*/ 0 h 1907521"/>
                <a:gd name="connsiteX5" fmla="*/ 2132819 w 2132819"/>
                <a:gd name="connsiteY5" fmla="*/ 578615 h 1907521"/>
                <a:gd name="connsiteX6" fmla="*/ 2132819 w 2132819"/>
                <a:gd name="connsiteY6" fmla="*/ 1195380 h 1907521"/>
                <a:gd name="connsiteX7" fmla="*/ 2132819 w 2132819"/>
                <a:gd name="connsiteY7" fmla="*/ 1907521 h 1907521"/>
                <a:gd name="connsiteX8" fmla="*/ 1663599 w 2132819"/>
                <a:gd name="connsiteY8" fmla="*/ 1907521 h 1907521"/>
                <a:gd name="connsiteX9" fmla="*/ 1151722 w 2132819"/>
                <a:gd name="connsiteY9" fmla="*/ 1907521 h 1907521"/>
                <a:gd name="connsiteX10" fmla="*/ 639846 w 2132819"/>
                <a:gd name="connsiteY10" fmla="*/ 1907521 h 1907521"/>
                <a:gd name="connsiteX11" fmla="*/ 0 w 2132819"/>
                <a:gd name="connsiteY11" fmla="*/ 1907521 h 1907521"/>
                <a:gd name="connsiteX12" fmla="*/ 0 w 2132819"/>
                <a:gd name="connsiteY12" fmla="*/ 1290756 h 1907521"/>
                <a:gd name="connsiteX13" fmla="*/ 0 w 2132819"/>
                <a:gd name="connsiteY13" fmla="*/ 635840 h 1907521"/>
                <a:gd name="connsiteX14" fmla="*/ 0 w 2132819"/>
                <a:gd name="connsiteY14" fmla="*/ 0 h 1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2819" h="1907521" extrusionOk="0">
                  <a:moveTo>
                    <a:pt x="0" y="0"/>
                  </a:moveTo>
                  <a:cubicBezTo>
                    <a:pt x="117723" y="-6916"/>
                    <a:pt x="271516" y="16826"/>
                    <a:pt x="469220" y="0"/>
                  </a:cubicBezTo>
                  <a:cubicBezTo>
                    <a:pt x="666924" y="-16826"/>
                    <a:pt x="782750" y="27037"/>
                    <a:pt x="1045081" y="0"/>
                  </a:cubicBezTo>
                  <a:cubicBezTo>
                    <a:pt x="1307412" y="-27037"/>
                    <a:pt x="1361891" y="-10570"/>
                    <a:pt x="1535630" y="0"/>
                  </a:cubicBezTo>
                  <a:cubicBezTo>
                    <a:pt x="1709369" y="10570"/>
                    <a:pt x="1878741" y="-27221"/>
                    <a:pt x="2132819" y="0"/>
                  </a:cubicBezTo>
                  <a:cubicBezTo>
                    <a:pt x="2106733" y="185401"/>
                    <a:pt x="2144252" y="375799"/>
                    <a:pt x="2132819" y="578615"/>
                  </a:cubicBezTo>
                  <a:cubicBezTo>
                    <a:pt x="2121386" y="781431"/>
                    <a:pt x="2141683" y="980949"/>
                    <a:pt x="2132819" y="1195380"/>
                  </a:cubicBezTo>
                  <a:cubicBezTo>
                    <a:pt x="2123955" y="1409812"/>
                    <a:pt x="2165349" y="1706358"/>
                    <a:pt x="2132819" y="1907521"/>
                  </a:cubicBezTo>
                  <a:cubicBezTo>
                    <a:pt x="1994215" y="1901284"/>
                    <a:pt x="1890220" y="1886984"/>
                    <a:pt x="1663599" y="1907521"/>
                  </a:cubicBezTo>
                  <a:cubicBezTo>
                    <a:pt x="1436978" y="1928058"/>
                    <a:pt x="1398836" y="1923439"/>
                    <a:pt x="1151722" y="1907521"/>
                  </a:cubicBezTo>
                  <a:cubicBezTo>
                    <a:pt x="904608" y="1891603"/>
                    <a:pt x="808317" y="1886935"/>
                    <a:pt x="639846" y="1907521"/>
                  </a:cubicBezTo>
                  <a:cubicBezTo>
                    <a:pt x="471375" y="1928107"/>
                    <a:pt x="157454" y="1914787"/>
                    <a:pt x="0" y="1907521"/>
                  </a:cubicBezTo>
                  <a:cubicBezTo>
                    <a:pt x="-28040" y="1695620"/>
                    <a:pt x="-18892" y="1515916"/>
                    <a:pt x="0" y="1290756"/>
                  </a:cubicBezTo>
                  <a:cubicBezTo>
                    <a:pt x="18892" y="1065596"/>
                    <a:pt x="20912" y="830938"/>
                    <a:pt x="0" y="635840"/>
                  </a:cubicBezTo>
                  <a:cubicBezTo>
                    <a:pt x="-20912" y="440742"/>
                    <a:pt x="11728" y="209722"/>
                    <a:pt x="0" y="0"/>
                  </a:cubicBezTo>
                  <a:close/>
                </a:path>
              </a:pathLst>
            </a:custGeom>
            <a:noFill/>
            <a:ln w="38100">
              <a:solidFill>
                <a:srgbClr val="383F8F"/>
              </a:solidFill>
              <a:extLst>
                <a:ext uri="{C807C97D-BFC1-408E-A445-0C87EB9F89A2}">
                  <ask:lineSketchStyleProps xmlns:ask="http://schemas.microsoft.com/office/drawing/2018/sketchyshapes" sd="171464375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B525946-1F2D-A9DE-34F7-A21573A05F75}"/>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9943" b="95170" l="20043" r="85501">
                          <a14:foregroundMark x1="40085" y1="69318" x2="53731" y2="95170"/>
                          <a14:foregroundMark x1="53731" y1="95170" x2="40085" y2="77841"/>
                        </a14:backgroundRemoval>
                      </a14:imgEffect>
                    </a14:imgLayer>
                  </a14:imgProps>
                </a:ext>
                <a:ext uri="{28A0092B-C50C-407E-A947-70E740481C1C}">
                  <a14:useLocalDpi xmlns:a14="http://schemas.microsoft.com/office/drawing/2010/main" val="0"/>
                </a:ext>
              </a:extLst>
            </a:blip>
            <a:srcRect l="12037" r="6144"/>
            <a:stretch/>
          </p:blipFill>
          <p:spPr bwMode="auto">
            <a:xfrm>
              <a:off x="2765816" y="6186906"/>
              <a:ext cx="1841621" cy="1688681"/>
            </a:xfrm>
            <a:prstGeom prst="rect">
              <a:avLst/>
            </a:prstGeom>
            <a:noFill/>
            <a:ln>
              <a:noFill/>
            </a:ln>
          </p:spPr>
        </p:pic>
      </p:grpSp>
      <p:sp>
        <p:nvSpPr>
          <p:cNvPr id="21" name="TextBox 20">
            <a:extLst>
              <a:ext uri="{FF2B5EF4-FFF2-40B4-BE49-F238E27FC236}">
                <a16:creationId xmlns:a16="http://schemas.microsoft.com/office/drawing/2014/main" id="{B3BD9415-9FB4-C7B2-863A-6BEE1E4D7556}"/>
              </a:ext>
            </a:extLst>
          </p:cNvPr>
          <p:cNvSpPr txBox="1"/>
          <p:nvPr/>
        </p:nvSpPr>
        <p:spPr>
          <a:xfrm>
            <a:off x="324434" y="3851917"/>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cs typeface="Arial" panose="020B0604020202020204" pitchFamily="34" charset="0"/>
              </a:defRPr>
            </a:lvl1pPr>
          </a:lstStyle>
          <a:p>
            <a:r>
              <a:rPr lang="en-US">
                <a:solidFill>
                  <a:schemeClr val="accent3"/>
                </a:solidFill>
                <a:effectLst/>
              </a:rPr>
              <a:t>Mercedes </a:t>
            </a:r>
            <a:r>
              <a:rPr lang="en-US" err="1">
                <a:solidFill>
                  <a:schemeClr val="accent3"/>
                </a:solidFill>
                <a:effectLst/>
              </a:rPr>
              <a:t>Tiburcio</a:t>
            </a:r>
            <a:r>
              <a:rPr lang="en-US">
                <a:solidFill>
                  <a:schemeClr val="accent3"/>
                </a:solidFill>
                <a:effectLst/>
              </a:rPr>
              <a:t> - BB</a:t>
            </a:r>
          </a:p>
        </p:txBody>
      </p:sp>
      <p:sp>
        <p:nvSpPr>
          <p:cNvPr id="29" name="TextBox 28">
            <a:extLst>
              <a:ext uri="{FF2B5EF4-FFF2-40B4-BE49-F238E27FC236}">
                <a16:creationId xmlns:a16="http://schemas.microsoft.com/office/drawing/2014/main" id="{C96BBF7C-04FF-DA81-1F18-F2C4BA013E2D}"/>
              </a:ext>
            </a:extLst>
          </p:cNvPr>
          <p:cNvSpPr txBox="1"/>
          <p:nvPr/>
        </p:nvSpPr>
        <p:spPr>
          <a:xfrm>
            <a:off x="2588819" y="3855183"/>
            <a:ext cx="2132820"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a:t>Yoleni Casilla - Renal</a:t>
            </a:r>
          </a:p>
        </p:txBody>
      </p:sp>
      <p:sp>
        <p:nvSpPr>
          <p:cNvPr id="30" name="TextBox 29">
            <a:extLst>
              <a:ext uri="{FF2B5EF4-FFF2-40B4-BE49-F238E27FC236}">
                <a16:creationId xmlns:a16="http://schemas.microsoft.com/office/drawing/2014/main" id="{9A982E6A-0EEC-370A-2989-005A7BF9595F}"/>
              </a:ext>
            </a:extLst>
          </p:cNvPr>
          <p:cNvSpPr txBox="1"/>
          <p:nvPr/>
        </p:nvSpPr>
        <p:spPr>
          <a:xfrm>
            <a:off x="324434" y="6073239"/>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a:t>Gilberto Arias- Almacén</a:t>
            </a:r>
          </a:p>
        </p:txBody>
      </p:sp>
      <p:sp>
        <p:nvSpPr>
          <p:cNvPr id="33" name="TextBox 32">
            <a:extLst>
              <a:ext uri="{FF2B5EF4-FFF2-40B4-BE49-F238E27FC236}">
                <a16:creationId xmlns:a16="http://schemas.microsoft.com/office/drawing/2014/main" id="{54D0D51B-8FE7-4A7A-5985-545FD9D4D286}"/>
              </a:ext>
            </a:extLst>
          </p:cNvPr>
          <p:cNvSpPr txBox="1"/>
          <p:nvPr/>
        </p:nvSpPr>
        <p:spPr>
          <a:xfrm>
            <a:off x="2588818" y="6076505"/>
            <a:ext cx="2145687"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a:t>Bernardo Beltré - </a:t>
            </a:r>
            <a:r>
              <a:rPr lang="en-US" err="1"/>
              <a:t>Extrusión</a:t>
            </a:r>
            <a:endParaRPr lang="en-US"/>
          </a:p>
        </p:txBody>
      </p:sp>
      <p:sp>
        <p:nvSpPr>
          <p:cNvPr id="36" name="TextBox 35">
            <a:extLst>
              <a:ext uri="{FF2B5EF4-FFF2-40B4-BE49-F238E27FC236}">
                <a16:creationId xmlns:a16="http://schemas.microsoft.com/office/drawing/2014/main" id="{0202D5E0-BD3B-2322-1F17-214D96C9F3CD}"/>
              </a:ext>
            </a:extLst>
          </p:cNvPr>
          <p:cNvSpPr txBox="1"/>
          <p:nvPr/>
        </p:nvSpPr>
        <p:spPr>
          <a:xfrm>
            <a:off x="319632" y="8301080"/>
            <a:ext cx="2137622"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a:t>Carlos Lora- BB</a:t>
            </a:r>
          </a:p>
        </p:txBody>
      </p:sp>
      <p:sp>
        <p:nvSpPr>
          <p:cNvPr id="37" name="TextBox 36">
            <a:extLst>
              <a:ext uri="{FF2B5EF4-FFF2-40B4-BE49-F238E27FC236}">
                <a16:creationId xmlns:a16="http://schemas.microsoft.com/office/drawing/2014/main" id="{1CEC1923-F4CF-97FF-8C3C-0B4C803EDB16}"/>
              </a:ext>
            </a:extLst>
          </p:cNvPr>
          <p:cNvSpPr txBox="1"/>
          <p:nvPr/>
        </p:nvSpPr>
        <p:spPr>
          <a:xfrm>
            <a:off x="2562290" y="8309426"/>
            <a:ext cx="2172216"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a:t>Mónica Rodriguez - Renal</a:t>
            </a:r>
          </a:p>
        </p:txBody>
      </p:sp>
      <p:sp>
        <p:nvSpPr>
          <p:cNvPr id="38" name="TextBox 37">
            <a:extLst>
              <a:ext uri="{FF2B5EF4-FFF2-40B4-BE49-F238E27FC236}">
                <a16:creationId xmlns:a16="http://schemas.microsoft.com/office/drawing/2014/main" id="{4CDE6B48-A845-FEF4-F137-C4C59B1303CB}"/>
              </a:ext>
            </a:extLst>
          </p:cNvPr>
          <p:cNvSpPr txBox="1"/>
          <p:nvPr/>
        </p:nvSpPr>
        <p:spPr>
          <a:xfrm>
            <a:off x="319632" y="10519770"/>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a:t>Carolina Felix - BB</a:t>
            </a:r>
          </a:p>
        </p:txBody>
      </p:sp>
      <p:sp>
        <p:nvSpPr>
          <p:cNvPr id="39" name="TextBox 38">
            <a:extLst>
              <a:ext uri="{FF2B5EF4-FFF2-40B4-BE49-F238E27FC236}">
                <a16:creationId xmlns:a16="http://schemas.microsoft.com/office/drawing/2014/main" id="{6EB9FE8D-6F10-59C8-B810-5997DA7380EA}"/>
              </a:ext>
            </a:extLst>
          </p:cNvPr>
          <p:cNvSpPr txBox="1"/>
          <p:nvPr/>
        </p:nvSpPr>
        <p:spPr>
          <a:xfrm>
            <a:off x="2577544" y="10512876"/>
            <a:ext cx="2132819" cy="26161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spcBef>
                <a:spcPts val="600"/>
              </a:spcBef>
              <a:spcAft>
                <a:spcPts val="300"/>
              </a:spcAft>
              <a:defRPr sz="1100" b="1">
                <a:ln/>
                <a:solidFill>
                  <a:schemeClr val="accent3"/>
                </a:solidFill>
                <a:effectLst/>
                <a:latin typeface="Arial" panose="020B0604020202020204" pitchFamily="34" charset="0"/>
                <a:cs typeface="Arial" panose="020B0604020202020204" pitchFamily="34" charset="0"/>
              </a:defRPr>
            </a:lvl1pPr>
          </a:lstStyle>
          <a:p>
            <a:r>
              <a:rPr lang="en-US" err="1"/>
              <a:t>Yerleni</a:t>
            </a:r>
            <a:r>
              <a:rPr lang="en-US"/>
              <a:t> Minaya - Renal</a:t>
            </a:r>
          </a:p>
        </p:txBody>
      </p:sp>
      <p:pic>
        <p:nvPicPr>
          <p:cNvPr id="1026" name="Picture 2">
            <a:extLst>
              <a:ext uri="{FF2B5EF4-FFF2-40B4-BE49-F238E27FC236}">
                <a16:creationId xmlns:a16="http://schemas.microsoft.com/office/drawing/2014/main" id="{878F739B-1F13-F8BD-5E72-79203618DBA3}"/>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9471" b="99443" l="0" r="98976">
                        <a14:foregroundMark x1="25939" y1="66852" x2="5119" y2="85794"/>
                        <a14:foregroundMark x1="5119" y1="85794" x2="36860" y2="99443"/>
                        <a14:foregroundMark x1="36860" y1="99443" x2="74403" y2="84680"/>
                        <a14:foregroundMark x1="74403" y1="84680" x2="37543" y2="66295"/>
                        <a14:foregroundMark x1="37543" y1="66295" x2="22867" y2="64345"/>
                        <a14:foregroundMark x1="17065" y1="66852" x2="683" y2="91922"/>
                        <a14:foregroundMark x1="683" y1="91922" x2="341" y2="99443"/>
                        <a14:foregroundMark x1="19454" y1="66574" x2="7509" y2="71866"/>
                        <a14:foregroundMark x1="16724" y1="69359" x2="7167" y2="69638"/>
                        <a14:foregroundMark x1="15017" y1="67131" x2="6143" y2="70752"/>
                        <a14:foregroundMark x1="5119" y1="74373" x2="2730" y2="75766"/>
                        <a14:foregroundMark x1="89078" y1="72981" x2="89420" y2="74930"/>
                        <a14:foregroundMark x1="89420" y1="74930" x2="81229" y2="83844"/>
                        <a14:foregroundMark x1="93857" y1="75209" x2="87372" y2="99164"/>
                        <a14:foregroundMark x1="98294" y1="83287" x2="98976" y2="87187"/>
                        <a14:foregroundMark x1="89761" y1="89972" x2="91468" y2="98607"/>
                        <a14:backgroundMark x1="61775" y1="56546" x2="61775" y2="56546"/>
                        <a14:backgroundMark x1="72696" y1="43175" x2="72696" y2="43175"/>
                      </a14:backgroundRemoval>
                    </a14:imgEffect>
                  </a14:imgLayer>
                </a14:imgProps>
              </a:ext>
              <a:ext uri="{28A0092B-C50C-407E-A947-70E740481C1C}">
                <a14:useLocalDpi xmlns:a14="http://schemas.microsoft.com/office/drawing/2010/main" val="0"/>
              </a:ext>
            </a:extLst>
          </a:blip>
          <a:srcRect/>
          <a:stretch>
            <a:fillRect/>
          </a:stretch>
        </p:blipFill>
        <p:spPr bwMode="auto">
          <a:xfrm>
            <a:off x="624475" y="8616792"/>
            <a:ext cx="1531581" cy="18765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533D6E-69CA-1EF9-50AE-26D887F57980}"/>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9809" b="97847" l="1185" r="98104">
                        <a14:foregroundMark x1="31043" y1="67225" x2="1185" y2="91866"/>
                        <a14:foregroundMark x1="13270" y1="84928" x2="47393" y2="93062"/>
                        <a14:foregroundMark x1="47393" y1="93062" x2="10190" y2="88995"/>
                        <a14:foregroundMark x1="10190" y1="88995" x2="5687" y2="92105"/>
                        <a14:foregroundMark x1="66825" y1="67943" x2="90047" y2="83014"/>
                        <a14:foregroundMark x1="90047" y1="83014" x2="68957" y2="70335"/>
                        <a14:foregroundMark x1="73460" y1="88756" x2="39810" y2="86842"/>
                        <a14:foregroundMark x1="39810" y1="86842" x2="71801" y2="84689"/>
                        <a14:foregroundMark x1="71801" y1="84689" x2="73934" y2="91148"/>
                        <a14:foregroundMark x1="83175" y1="78947" x2="85782" y2="77273"/>
                        <a14:foregroundMark x1="86730" y1="87560" x2="91943" y2="97129"/>
                        <a14:foregroundMark x1="93365" y1="88995" x2="93365" y2="98086"/>
                        <a14:foregroundMark x1="96445" y1="93301" x2="98104" y2="97608"/>
                      </a14:backgroundRemoval>
                    </a14:imgEffect>
                  </a14:imgLayer>
                </a14:imgProps>
              </a:ext>
              <a:ext uri="{28A0092B-C50C-407E-A947-70E740481C1C}">
                <a14:useLocalDpi xmlns:a14="http://schemas.microsoft.com/office/drawing/2010/main" val="0"/>
              </a:ext>
            </a:extLst>
          </a:blip>
          <a:srcRect/>
          <a:stretch>
            <a:fillRect/>
          </a:stretch>
        </p:blipFill>
        <p:spPr bwMode="auto">
          <a:xfrm>
            <a:off x="2816415" y="8881753"/>
            <a:ext cx="1639905" cy="1624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6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old medal with a yellow ribbon&#10;&#10;Description automatically generated">
            <a:extLst>
              <a:ext uri="{FF2B5EF4-FFF2-40B4-BE49-F238E27FC236}">
                <a16:creationId xmlns:a16="http://schemas.microsoft.com/office/drawing/2014/main" id="{5142EB95-2FC5-5301-F943-4D6654D8CEB2}"/>
              </a:ext>
            </a:extLst>
          </p:cNvPr>
          <p:cNvPicPr>
            <a:picLocks noChangeAspect="1"/>
          </p:cNvPicPr>
          <p:nvPr/>
        </p:nvPicPr>
        <p:blipFill>
          <a:blip r:embed="rId3"/>
          <a:stretch>
            <a:fillRect/>
          </a:stretch>
        </p:blipFill>
        <p:spPr>
          <a:xfrm>
            <a:off x="362598" y="1680672"/>
            <a:ext cx="2743443" cy="2158828"/>
          </a:xfrm>
          <a:prstGeom prst="rect">
            <a:avLst/>
          </a:prstGeom>
          <a:ln>
            <a:noFill/>
          </a:ln>
        </p:spPr>
      </p:pic>
      <p:pic>
        <p:nvPicPr>
          <p:cNvPr id="7" name="Picture 6">
            <a:extLst>
              <a:ext uri="{FF2B5EF4-FFF2-40B4-BE49-F238E27FC236}">
                <a16:creationId xmlns:a16="http://schemas.microsoft.com/office/drawing/2014/main" id="{4A683266-F25E-1219-286D-E430A8C89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 y="1055146"/>
            <a:ext cx="3362355" cy="2958184"/>
          </a:xfrm>
          <a:prstGeom prst="rect">
            <a:avLst/>
          </a:prstGeom>
        </p:spPr>
      </p:pic>
      <p:sp>
        <p:nvSpPr>
          <p:cNvPr id="8" name="TextBox 7">
            <a:extLst>
              <a:ext uri="{FF2B5EF4-FFF2-40B4-BE49-F238E27FC236}">
                <a16:creationId xmlns:a16="http://schemas.microsoft.com/office/drawing/2014/main" id="{39CFDF66-33AE-07D6-26FC-3B2B1CC7CB95}"/>
              </a:ext>
            </a:extLst>
          </p:cNvPr>
          <p:cNvSpPr txBox="1"/>
          <p:nvPr/>
        </p:nvSpPr>
        <p:spPr>
          <a:xfrm>
            <a:off x="3874168" y="1499826"/>
            <a:ext cx="3293747" cy="430887"/>
          </a:xfrm>
          <a:prstGeom prst="rect">
            <a:avLst/>
          </a:prstGeom>
          <a:noFill/>
        </p:spPr>
        <p:txBody>
          <a:bodyPr wrap="square" lIns="91440" tIns="45720" rIns="91440" bIns="45720" rtlCol="0" anchor="t">
            <a:spAutoFit/>
          </a:bodyPr>
          <a:lstStyle/>
          <a:p>
            <a:pPr algn="ctr"/>
            <a:r>
              <a:rPr lang="en-US" sz="2200" b="1" err="1">
                <a:solidFill>
                  <a:srgbClr val="002E8A"/>
                </a:solidFill>
                <a:cs typeface="Calibri"/>
              </a:rPr>
              <a:t>Promoción</a:t>
            </a:r>
            <a:r>
              <a:rPr lang="en-US" sz="2200" b="1">
                <a:solidFill>
                  <a:srgbClr val="002E8A"/>
                </a:solidFill>
                <a:cs typeface="Calibri"/>
              </a:rPr>
              <a:t> de la </a:t>
            </a:r>
            <a:r>
              <a:rPr lang="en-US" sz="2200" b="1" err="1">
                <a:solidFill>
                  <a:srgbClr val="002E8A"/>
                </a:solidFill>
                <a:cs typeface="Calibri"/>
              </a:rPr>
              <a:t>salud</a:t>
            </a:r>
            <a:endParaRPr lang="en-US" sz="2200" b="1">
              <a:solidFill>
                <a:srgbClr val="002E8A"/>
              </a:solidFill>
              <a:cs typeface="Calibri"/>
            </a:endParaRPr>
          </a:p>
        </p:txBody>
      </p:sp>
      <p:sp>
        <p:nvSpPr>
          <p:cNvPr id="9" name="TextBox 8">
            <a:extLst>
              <a:ext uri="{FF2B5EF4-FFF2-40B4-BE49-F238E27FC236}">
                <a16:creationId xmlns:a16="http://schemas.microsoft.com/office/drawing/2014/main" id="{D50917C4-904B-CD8E-E9F2-5C9071B8C4D5}"/>
              </a:ext>
            </a:extLst>
          </p:cNvPr>
          <p:cNvSpPr txBox="1"/>
          <p:nvPr/>
        </p:nvSpPr>
        <p:spPr>
          <a:xfrm>
            <a:off x="3649327" y="3075187"/>
            <a:ext cx="3766209" cy="3293209"/>
          </a:xfrm>
          <a:prstGeom prst="rect">
            <a:avLst/>
          </a:prstGeom>
          <a:noFill/>
        </p:spPr>
        <p:txBody>
          <a:bodyPr wrap="square" lIns="91440" tIns="45720" rIns="91440" bIns="45720" rtlCol="0" anchor="t">
            <a:spAutoFit/>
          </a:bodyPr>
          <a:lstStyle/>
          <a:p>
            <a:pPr algn="just"/>
            <a:r>
              <a:rPr lang="es-DO" sz="1600" dirty="0">
                <a:solidFill>
                  <a:schemeClr val="tx1">
                    <a:lumMod val="75000"/>
                    <a:lumOff val="25000"/>
                  </a:schemeClr>
                </a:solidFill>
                <a:latin typeface="Arial Nova Cond" panose="020B0506020202020204" pitchFamily="34" charset="0"/>
                <a:cs typeface="Calibri"/>
              </a:rPr>
              <a:t>Con el objetivo de promover y mejorar la salud de nuestros colaboradores, como cada año, mayo es catalogado como el mes del RETO AL EJERCICIO. Nos encargamos de realizar diversas actividades, entre ellas: realización de ejercicios físicos dos días a la semana, gran </a:t>
            </a:r>
            <a:r>
              <a:rPr lang="es-DO" sz="1600" dirty="0" err="1">
                <a:solidFill>
                  <a:schemeClr val="tx1">
                    <a:lumMod val="75000"/>
                    <a:lumOff val="25000"/>
                  </a:schemeClr>
                </a:solidFill>
                <a:latin typeface="Arial Nova Cond" panose="020B0506020202020204" pitchFamily="34" charset="0"/>
                <a:cs typeface="Calibri"/>
              </a:rPr>
              <a:t>zumbatón</a:t>
            </a:r>
            <a:r>
              <a:rPr lang="es-DO" sz="1600" dirty="0">
                <a:solidFill>
                  <a:schemeClr val="tx1">
                    <a:lumMod val="75000"/>
                    <a:lumOff val="25000"/>
                  </a:schemeClr>
                </a:solidFill>
                <a:latin typeface="Arial Nova Cond" panose="020B0506020202020204" pitchFamily="34" charset="0"/>
                <a:cs typeface="Calibri"/>
              </a:rPr>
              <a:t>, apoyo a equipos de ciclismo, </a:t>
            </a:r>
            <a:r>
              <a:rPr lang="es-DO" sz="1600">
                <a:solidFill>
                  <a:schemeClr val="tx1">
                    <a:lumMod val="75000"/>
                    <a:lumOff val="25000"/>
                  </a:schemeClr>
                </a:solidFill>
                <a:latin typeface="Arial Nova Cond" panose="020B0506020202020204" pitchFamily="34" charset="0"/>
                <a:cs typeface="Calibri"/>
              </a:rPr>
              <a:t>Basketball</a:t>
            </a:r>
            <a:r>
              <a:rPr lang="es-DO" sz="1600" dirty="0">
                <a:solidFill>
                  <a:schemeClr val="tx1">
                    <a:lumMod val="75000"/>
                    <a:lumOff val="25000"/>
                  </a:schemeClr>
                </a:solidFill>
                <a:latin typeface="Arial Nova Cond" panose="020B0506020202020204" pitchFamily="34" charset="0"/>
                <a:cs typeface="Calibri"/>
              </a:rPr>
              <a:t> y corredores.</a:t>
            </a:r>
          </a:p>
          <a:p>
            <a:pPr algn="just"/>
            <a:endParaRPr lang="es-DO" sz="1600" dirty="0">
              <a:solidFill>
                <a:schemeClr val="tx1">
                  <a:lumMod val="75000"/>
                  <a:lumOff val="25000"/>
                </a:schemeClr>
              </a:solidFill>
              <a:latin typeface="Arial Nova Cond" panose="020B0506020202020204" pitchFamily="34" charset="0"/>
              <a:cs typeface="Calibri"/>
            </a:endParaRPr>
          </a:p>
          <a:p>
            <a:pPr algn="just"/>
            <a:r>
              <a:rPr lang="es-DO" sz="1600" dirty="0">
                <a:solidFill>
                  <a:schemeClr val="tx1">
                    <a:lumMod val="75000"/>
                    <a:lumOff val="25000"/>
                  </a:schemeClr>
                </a:solidFill>
                <a:latin typeface="Arial Nova Cond" panose="020B0506020202020204" pitchFamily="34" charset="0"/>
                <a:cs typeface="Calibri"/>
              </a:rPr>
              <a:t>Gracias al reporte de horas de ejercicios, fuimos galardonados como los </a:t>
            </a:r>
            <a:r>
              <a:rPr lang="es-DO" sz="1600" dirty="0" err="1">
                <a:solidFill>
                  <a:schemeClr val="tx1">
                    <a:lumMod val="75000"/>
                    <a:lumOff val="25000"/>
                  </a:schemeClr>
                </a:solidFill>
                <a:latin typeface="Arial Nova Cond" panose="020B0506020202020204" pitchFamily="34" charset="0"/>
                <a:cs typeface="Calibri"/>
              </a:rPr>
              <a:t>Biggest</a:t>
            </a:r>
            <a:r>
              <a:rPr lang="es-DO" sz="1600" dirty="0">
                <a:solidFill>
                  <a:schemeClr val="tx1">
                    <a:lumMod val="75000"/>
                    <a:lumOff val="25000"/>
                  </a:schemeClr>
                </a:solidFill>
                <a:latin typeface="Arial Nova Cond" panose="020B0506020202020204" pitchFamily="34" charset="0"/>
                <a:cs typeface="Calibri"/>
              </a:rPr>
              <a:t> mover entre todas las empresas Baxter que son consideradas </a:t>
            </a:r>
            <a:r>
              <a:rPr lang="es-DO" sz="1600" dirty="0" err="1">
                <a:solidFill>
                  <a:schemeClr val="tx1">
                    <a:lumMod val="75000"/>
                    <a:lumOff val="25000"/>
                  </a:schemeClr>
                </a:solidFill>
                <a:latin typeface="Arial Nova Cond" panose="020B0506020202020204" pitchFamily="34" charset="0"/>
                <a:cs typeface="Calibri"/>
              </a:rPr>
              <a:t>Large</a:t>
            </a:r>
            <a:r>
              <a:rPr lang="es-DO" sz="1600" dirty="0">
                <a:solidFill>
                  <a:schemeClr val="tx1">
                    <a:lumMod val="75000"/>
                    <a:lumOff val="25000"/>
                  </a:schemeClr>
                </a:solidFill>
                <a:latin typeface="Arial Nova Cond" panose="020B0506020202020204" pitchFamily="34" charset="0"/>
                <a:cs typeface="Calibri"/>
              </a:rPr>
              <a:t> Site.</a:t>
            </a:r>
          </a:p>
        </p:txBody>
      </p:sp>
      <p:sp>
        <p:nvSpPr>
          <p:cNvPr id="10" name="TextBox 9">
            <a:extLst>
              <a:ext uri="{FF2B5EF4-FFF2-40B4-BE49-F238E27FC236}">
                <a16:creationId xmlns:a16="http://schemas.microsoft.com/office/drawing/2014/main" id="{3BF55FED-9E01-385B-14CB-913DA8FCC7C2}"/>
              </a:ext>
            </a:extLst>
          </p:cNvPr>
          <p:cNvSpPr txBox="1"/>
          <p:nvPr/>
        </p:nvSpPr>
        <p:spPr>
          <a:xfrm>
            <a:off x="3907431" y="1930713"/>
            <a:ext cx="3336878" cy="553998"/>
          </a:xfrm>
          <a:prstGeom prst="rect">
            <a:avLst/>
          </a:prstGeom>
          <a:noFill/>
        </p:spPr>
        <p:txBody>
          <a:bodyPr wrap="square" lIns="91440" tIns="45720" rIns="91440" bIns="45720" anchor="t">
            <a:spAutoFit/>
          </a:bodyPr>
          <a:lstStyle/>
          <a:p>
            <a:pPr algn="ctr"/>
            <a:r>
              <a:rPr lang="es-DO" sz="1500" b="1" spc="300">
                <a:solidFill>
                  <a:srgbClr val="00B0F0"/>
                </a:solidFill>
                <a:latin typeface="Arial"/>
                <a:cs typeface="Arial"/>
              </a:rPr>
              <a:t>Mayo, mes de reto al ejercicio</a:t>
            </a:r>
          </a:p>
        </p:txBody>
      </p:sp>
      <p:pic>
        <p:nvPicPr>
          <p:cNvPr id="11" name="Picture 10" descr="A white logo with a person in a circle&#10;&#10;Description automatically generated">
            <a:extLst>
              <a:ext uri="{FF2B5EF4-FFF2-40B4-BE49-F238E27FC236}">
                <a16:creationId xmlns:a16="http://schemas.microsoft.com/office/drawing/2014/main" id="{A38C87B8-C499-BB2F-4536-3517128B0FA3}"/>
              </a:ext>
            </a:extLst>
          </p:cNvPr>
          <p:cNvPicPr>
            <a:picLocks noChangeAspect="1"/>
          </p:cNvPicPr>
          <p:nvPr/>
        </p:nvPicPr>
        <p:blipFill rotWithShape="1">
          <a:blip r:embed="rId5">
            <a:extLst>
              <a:ext uri="{28A0092B-C50C-407E-A947-70E740481C1C}">
                <a14:useLocalDpi xmlns:a14="http://schemas.microsoft.com/office/drawing/2010/main" val="0"/>
              </a:ext>
            </a:extLst>
          </a:blip>
          <a:srcRect l="13300" t="10106" r="14948" b="10199"/>
          <a:stretch/>
        </p:blipFill>
        <p:spPr>
          <a:xfrm>
            <a:off x="282449" y="8698353"/>
            <a:ext cx="2131265" cy="2098208"/>
          </a:xfrm>
          <a:prstGeom prst="rect">
            <a:avLst/>
          </a:prstGeom>
        </p:spPr>
      </p:pic>
      <p:pic>
        <p:nvPicPr>
          <p:cNvPr id="13" name="Picture 12">
            <a:extLst>
              <a:ext uri="{FF2B5EF4-FFF2-40B4-BE49-F238E27FC236}">
                <a16:creationId xmlns:a16="http://schemas.microsoft.com/office/drawing/2014/main" id="{837D5D08-F8A0-E777-A9F0-507D9F2D8B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135" y="6240589"/>
            <a:ext cx="1758793" cy="636348"/>
          </a:xfrm>
          <a:prstGeom prst="rect">
            <a:avLst/>
          </a:prstGeom>
        </p:spPr>
      </p:pic>
      <p:pic>
        <p:nvPicPr>
          <p:cNvPr id="15" name="Graphic 14">
            <a:extLst>
              <a:ext uri="{FF2B5EF4-FFF2-40B4-BE49-F238E27FC236}">
                <a16:creationId xmlns:a16="http://schemas.microsoft.com/office/drawing/2014/main" id="{14C14951-87F6-AC42-35D1-BF1BFBF811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24449" y="6582406"/>
            <a:ext cx="1285875" cy="66675"/>
          </a:xfrm>
          <a:prstGeom prst="rect">
            <a:avLst/>
          </a:prstGeom>
        </p:spPr>
      </p:pic>
      <p:sp>
        <p:nvSpPr>
          <p:cNvPr id="2" name="TextBox 1">
            <a:extLst>
              <a:ext uri="{FF2B5EF4-FFF2-40B4-BE49-F238E27FC236}">
                <a16:creationId xmlns:a16="http://schemas.microsoft.com/office/drawing/2014/main" id="{DBA39322-C602-7FF2-8FE2-163B4639D280}"/>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a:solidFill>
                  <a:schemeClr val="bg1"/>
                </a:solidFill>
                <a:latin typeface="Arial"/>
                <a:cs typeface="Arial"/>
              </a:rPr>
              <a:t>NOVEDADES DE EHS</a:t>
            </a:r>
            <a:endParaRPr lang="en-US" sz="3600" b="1" spc="300">
              <a:solidFill>
                <a:schemeClr val="bg1"/>
              </a:solidFill>
              <a:latin typeface="Arial" panose="020B0604020202020204" pitchFamily="34" charset="0"/>
              <a:cs typeface="Arial" panose="020B0604020202020204" pitchFamily="34" charset="0"/>
            </a:endParaRPr>
          </a:p>
        </p:txBody>
      </p:sp>
      <p:pic>
        <p:nvPicPr>
          <p:cNvPr id="1026" name="Picture 2" descr="A group of people posing for a selfie&#10;&#10;Description automatically generated">
            <a:extLst>
              <a:ext uri="{FF2B5EF4-FFF2-40B4-BE49-F238E27FC236}">
                <a16:creationId xmlns:a16="http://schemas.microsoft.com/office/drawing/2014/main" id="{75900821-CD8F-53B6-0D18-3A274928A7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64" t="2439" r="2169" b="5301"/>
          <a:stretch/>
        </p:blipFill>
        <p:spPr bwMode="auto">
          <a:xfrm>
            <a:off x="227333" y="4375893"/>
            <a:ext cx="2916000" cy="1863462"/>
          </a:xfrm>
          <a:prstGeom prst="rect">
            <a:avLst/>
          </a:prstGeom>
          <a:noFill/>
          <a:ln w="57150">
            <a:solidFill>
              <a:srgbClr val="59276D"/>
            </a:solidFill>
          </a:ln>
          <a:extLst>
            <a:ext uri="{909E8E84-426E-40DD-AFC4-6F175D3DCCD1}">
              <a14:hiddenFill xmlns:a14="http://schemas.microsoft.com/office/drawing/2010/main">
                <a:solidFill>
                  <a:srgbClr val="FFFFFF"/>
                </a:solidFill>
              </a14:hiddenFill>
            </a:ext>
          </a:extLst>
        </p:spPr>
      </p:pic>
      <p:pic>
        <p:nvPicPr>
          <p:cNvPr id="1028" name="Picture 4" descr="A group of men on bicycles&#10;&#10;Description automatically generated">
            <a:extLst>
              <a:ext uri="{FF2B5EF4-FFF2-40B4-BE49-F238E27FC236}">
                <a16:creationId xmlns:a16="http://schemas.microsoft.com/office/drawing/2014/main" id="{E57DD8CD-94E9-55F4-1757-794E2CEF8D8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64" t="5460" r="1758" b="2473"/>
          <a:stretch/>
        </p:blipFill>
        <p:spPr bwMode="auto">
          <a:xfrm>
            <a:off x="227333" y="6601918"/>
            <a:ext cx="2916000" cy="1621073"/>
          </a:xfrm>
          <a:prstGeom prst="rect">
            <a:avLst/>
          </a:prstGeom>
          <a:noFill/>
          <a:ln w="57150">
            <a:solidFill>
              <a:srgbClr val="59276D"/>
            </a:solidFill>
          </a:ln>
          <a:extLst>
            <a:ext uri="{909E8E84-426E-40DD-AFC4-6F175D3DCCD1}">
              <a14:hiddenFill xmlns:a14="http://schemas.microsoft.com/office/drawing/2010/main">
                <a:solidFill>
                  <a:srgbClr val="FFFFFF"/>
                </a:solidFill>
              </a14:hiddenFill>
            </a:ext>
          </a:extLst>
        </p:spPr>
      </p:pic>
      <p:pic>
        <p:nvPicPr>
          <p:cNvPr id="2050" name="Picture 2" descr="Image">
            <a:extLst>
              <a:ext uri="{FF2B5EF4-FFF2-40B4-BE49-F238E27FC236}">
                <a16:creationId xmlns:a16="http://schemas.microsoft.com/office/drawing/2014/main" id="{68F5CA81-CAEA-94E2-1CC0-FD5224B896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7333" y="8585553"/>
            <a:ext cx="2916000" cy="2187000"/>
          </a:xfrm>
          <a:prstGeom prst="rect">
            <a:avLst/>
          </a:prstGeom>
          <a:ln w="76200">
            <a:solidFill>
              <a:srgbClr val="FFFFFF"/>
            </a:solidFill>
          </a:ln>
          <a:extLst>
            <a:ext uri="{909E8E84-426E-40DD-AFC4-6F175D3DCCD1}">
              <a14:hiddenFill xmlns:a14="http://schemas.microsoft.com/office/drawing/2010/main">
                <a:solidFill>
                  <a:srgbClr val="FFFFFF"/>
                </a:solidFill>
              </a14:hiddenFill>
            </a:ext>
          </a:extLst>
        </p:spPr>
      </p:pic>
      <p:pic>
        <p:nvPicPr>
          <p:cNvPr id="18" name="Picture 17" descr="A group of people posing for a photo&#10;&#10;Description automatically generated">
            <a:extLst>
              <a:ext uri="{FF2B5EF4-FFF2-40B4-BE49-F238E27FC236}">
                <a16:creationId xmlns:a16="http://schemas.microsoft.com/office/drawing/2014/main" id="{19C89876-5CB0-C96E-563C-26DBD4256479}"/>
              </a:ext>
            </a:extLst>
          </p:cNvPr>
          <p:cNvPicPr>
            <a:picLocks noChangeAspect="1"/>
          </p:cNvPicPr>
          <p:nvPr/>
        </p:nvPicPr>
        <p:blipFill rotWithShape="1">
          <a:blip r:embed="rId12">
            <a:extLst>
              <a:ext uri="{28A0092B-C50C-407E-A947-70E740481C1C}">
                <a14:useLocalDpi xmlns:a14="http://schemas.microsoft.com/office/drawing/2010/main" val="0"/>
              </a:ext>
            </a:extLst>
          </a:blip>
          <a:srcRect t="25878" b="22584"/>
          <a:stretch/>
        </p:blipFill>
        <p:spPr>
          <a:xfrm>
            <a:off x="3642101" y="7990279"/>
            <a:ext cx="4058712" cy="2789052"/>
          </a:xfrm>
          <a:prstGeom prst="rect">
            <a:avLst/>
          </a:prstGeom>
          <a:ln w="76200">
            <a:solidFill>
              <a:srgbClr val="FFFFFF"/>
            </a:solidFill>
          </a:ln>
        </p:spPr>
      </p:pic>
    </p:spTree>
    <p:extLst>
      <p:ext uri="{BB962C8B-B14F-4D97-AF65-F5344CB8AC3E}">
        <p14:creationId xmlns:p14="http://schemas.microsoft.com/office/powerpoint/2010/main" val="82313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pointing at a button&#10;&#10;Description automatically generated">
            <a:extLst>
              <a:ext uri="{FF2B5EF4-FFF2-40B4-BE49-F238E27FC236}">
                <a16:creationId xmlns:a16="http://schemas.microsoft.com/office/drawing/2014/main" id="{727C7E6D-6DA4-32BF-F628-08A166256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532" y="5183633"/>
            <a:ext cx="2469512" cy="2387195"/>
          </a:xfrm>
          <a:prstGeom prst="rect">
            <a:avLst/>
          </a:prstGeom>
        </p:spPr>
      </p:pic>
      <p:pic>
        <p:nvPicPr>
          <p:cNvPr id="7" name="Picture 6">
            <a:extLst>
              <a:ext uri="{FF2B5EF4-FFF2-40B4-BE49-F238E27FC236}">
                <a16:creationId xmlns:a16="http://schemas.microsoft.com/office/drawing/2014/main" id="{4A683266-F25E-1219-286D-E430A8C8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01" y="876581"/>
            <a:ext cx="3612805" cy="4070122"/>
          </a:xfrm>
          <a:prstGeom prst="rect">
            <a:avLst/>
          </a:prstGeom>
        </p:spPr>
      </p:pic>
      <p:sp>
        <p:nvSpPr>
          <p:cNvPr id="8" name="TextBox 7">
            <a:extLst>
              <a:ext uri="{FF2B5EF4-FFF2-40B4-BE49-F238E27FC236}">
                <a16:creationId xmlns:a16="http://schemas.microsoft.com/office/drawing/2014/main" id="{39CFDF66-33AE-07D6-26FC-3B2B1CC7CB95}"/>
              </a:ext>
            </a:extLst>
          </p:cNvPr>
          <p:cNvSpPr txBox="1"/>
          <p:nvPr/>
        </p:nvSpPr>
        <p:spPr>
          <a:xfrm>
            <a:off x="4215456" y="1499826"/>
            <a:ext cx="3293747" cy="430887"/>
          </a:xfrm>
          <a:prstGeom prst="rect">
            <a:avLst/>
          </a:prstGeom>
          <a:noFill/>
        </p:spPr>
        <p:txBody>
          <a:bodyPr wrap="square" lIns="91440" tIns="45720" rIns="91440" bIns="45720" rtlCol="0" anchor="t">
            <a:spAutoFit/>
          </a:bodyPr>
          <a:lstStyle/>
          <a:p>
            <a:r>
              <a:rPr lang="en-US" sz="2200" b="1" err="1">
                <a:solidFill>
                  <a:srgbClr val="002E8A"/>
                </a:solidFill>
                <a:cs typeface="Calibri"/>
              </a:rPr>
              <a:t>Responsabilidad</a:t>
            </a:r>
            <a:r>
              <a:rPr lang="en-US" sz="2200" b="1">
                <a:solidFill>
                  <a:srgbClr val="002E8A"/>
                </a:solidFill>
                <a:cs typeface="Calibri"/>
              </a:rPr>
              <a:t> Social</a:t>
            </a:r>
          </a:p>
        </p:txBody>
      </p:sp>
      <p:sp>
        <p:nvSpPr>
          <p:cNvPr id="9" name="TextBox 8">
            <a:extLst>
              <a:ext uri="{FF2B5EF4-FFF2-40B4-BE49-F238E27FC236}">
                <a16:creationId xmlns:a16="http://schemas.microsoft.com/office/drawing/2014/main" id="{D50917C4-904B-CD8E-E9F2-5C9071B8C4D5}"/>
              </a:ext>
            </a:extLst>
          </p:cNvPr>
          <p:cNvSpPr txBox="1"/>
          <p:nvPr/>
        </p:nvSpPr>
        <p:spPr>
          <a:xfrm>
            <a:off x="3891749" y="2474294"/>
            <a:ext cx="3618164" cy="2462213"/>
          </a:xfrm>
          <a:prstGeom prst="rect">
            <a:avLst/>
          </a:prstGeom>
          <a:noFill/>
        </p:spPr>
        <p:txBody>
          <a:bodyPr wrap="square" lIns="91440" tIns="45720" rIns="91440" bIns="45720" rtlCol="0" anchor="t">
            <a:spAutoFit/>
          </a:bodyPr>
          <a:lstStyle/>
          <a:p>
            <a:pPr algn="just"/>
            <a:r>
              <a:rPr lang="es-DO" sz="1400" dirty="0">
                <a:solidFill>
                  <a:schemeClr val="tx1">
                    <a:lumMod val="75000"/>
                    <a:lumOff val="25000"/>
                  </a:schemeClr>
                </a:solidFill>
                <a:latin typeface="Arial Nova Cond" panose="020B0506020202020204" pitchFamily="34" charset="0"/>
                <a:cs typeface="Calibri"/>
              </a:rPr>
              <a:t>Junto al Hemo centro Nacional hemos realizado 2 jornadas de donaciones de sangre en el transcurso del año, una en conmemoración del día del donante en junio y la otra en respuesta a la tragedia ocurrida en agosto en San Cristóbal. En total hemos impactado más de 200 vidas con la participación de 68 voluntarios.</a:t>
            </a:r>
          </a:p>
          <a:p>
            <a:pPr algn="just"/>
            <a:endParaRPr lang="es-DO" sz="1400" dirty="0">
              <a:solidFill>
                <a:schemeClr val="tx1">
                  <a:lumMod val="75000"/>
                  <a:lumOff val="25000"/>
                </a:schemeClr>
              </a:solidFill>
              <a:latin typeface="Arial Nova Cond" panose="020B0506020202020204" pitchFamily="34" charset="0"/>
              <a:cs typeface="Calibri"/>
            </a:endParaRPr>
          </a:p>
          <a:p>
            <a:pPr algn="just"/>
            <a:r>
              <a:rPr lang="es-DO" sz="1400" dirty="0">
                <a:solidFill>
                  <a:schemeClr val="tx1">
                    <a:lumMod val="75000"/>
                    <a:lumOff val="25000"/>
                  </a:schemeClr>
                </a:solidFill>
                <a:latin typeface="Arial Nova Cond" panose="020B0506020202020204" pitchFamily="34" charset="0"/>
                <a:cs typeface="Calibri"/>
              </a:rPr>
              <a:t>Entre los beneficios de donar sangre, además de salvar otras vidas, está que el voluntario pasa a ser parte de un club de donante.</a:t>
            </a:r>
            <a:endParaRPr lang="en-US" sz="1400" dirty="0">
              <a:solidFill>
                <a:schemeClr val="tx1">
                  <a:lumMod val="75000"/>
                  <a:lumOff val="25000"/>
                </a:schemeClr>
              </a:solidFill>
              <a:latin typeface="Arial Nova Cond" panose="020B0506020202020204" pitchFamily="34" charset="0"/>
              <a:cs typeface="Calibri"/>
            </a:endParaRPr>
          </a:p>
        </p:txBody>
      </p:sp>
      <p:sp>
        <p:nvSpPr>
          <p:cNvPr id="10" name="TextBox 9">
            <a:extLst>
              <a:ext uri="{FF2B5EF4-FFF2-40B4-BE49-F238E27FC236}">
                <a16:creationId xmlns:a16="http://schemas.microsoft.com/office/drawing/2014/main" id="{3BF55FED-9E01-385B-14CB-913DA8FCC7C2}"/>
              </a:ext>
            </a:extLst>
          </p:cNvPr>
          <p:cNvSpPr txBox="1"/>
          <p:nvPr/>
        </p:nvSpPr>
        <p:spPr>
          <a:xfrm>
            <a:off x="3907431" y="1930713"/>
            <a:ext cx="3336878" cy="553998"/>
          </a:xfrm>
          <a:prstGeom prst="rect">
            <a:avLst/>
          </a:prstGeom>
          <a:noFill/>
        </p:spPr>
        <p:txBody>
          <a:bodyPr wrap="square" lIns="91440" tIns="45720" rIns="91440" bIns="45720" anchor="t">
            <a:spAutoFit/>
          </a:bodyPr>
          <a:lstStyle/>
          <a:p>
            <a:pPr algn="ctr"/>
            <a:r>
              <a:rPr lang="es-DO" sz="1500" b="1" spc="300">
                <a:solidFill>
                  <a:srgbClr val="00B0F0"/>
                </a:solidFill>
                <a:latin typeface="Arial"/>
                <a:cs typeface="Arial"/>
              </a:rPr>
              <a:t>Jornada de donación de sangre</a:t>
            </a:r>
          </a:p>
        </p:txBody>
      </p:sp>
      <p:pic>
        <p:nvPicPr>
          <p:cNvPr id="11" name="Picture 10" descr="A white logo with a person in a circle&#10;&#10;Description automatically generated">
            <a:extLst>
              <a:ext uri="{FF2B5EF4-FFF2-40B4-BE49-F238E27FC236}">
                <a16:creationId xmlns:a16="http://schemas.microsoft.com/office/drawing/2014/main" id="{A38C87B8-C499-BB2F-4536-3517128B0FA3}"/>
              </a:ext>
            </a:extLst>
          </p:cNvPr>
          <p:cNvPicPr>
            <a:picLocks noChangeAspect="1"/>
          </p:cNvPicPr>
          <p:nvPr/>
        </p:nvPicPr>
        <p:blipFill rotWithShape="1">
          <a:blip r:embed="rId4">
            <a:extLst>
              <a:ext uri="{28A0092B-C50C-407E-A947-70E740481C1C}">
                <a14:useLocalDpi xmlns:a14="http://schemas.microsoft.com/office/drawing/2010/main" val="0"/>
              </a:ext>
            </a:extLst>
          </a:blip>
          <a:srcRect l="13300" t="10106" r="14948" b="10199"/>
          <a:stretch/>
        </p:blipFill>
        <p:spPr>
          <a:xfrm>
            <a:off x="6393265" y="9600364"/>
            <a:ext cx="1443791" cy="1421397"/>
          </a:xfrm>
          <a:prstGeom prst="rect">
            <a:avLst/>
          </a:prstGeom>
        </p:spPr>
      </p:pic>
      <p:pic>
        <p:nvPicPr>
          <p:cNvPr id="13" name="Picture 12">
            <a:extLst>
              <a:ext uri="{FF2B5EF4-FFF2-40B4-BE49-F238E27FC236}">
                <a16:creationId xmlns:a16="http://schemas.microsoft.com/office/drawing/2014/main" id="{837D5D08-F8A0-E777-A9F0-507D9F2D8B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7602" y="4766827"/>
            <a:ext cx="1758793" cy="636348"/>
          </a:xfrm>
          <a:prstGeom prst="rect">
            <a:avLst/>
          </a:prstGeom>
        </p:spPr>
      </p:pic>
      <p:pic>
        <p:nvPicPr>
          <p:cNvPr id="15" name="Graphic 14">
            <a:extLst>
              <a:ext uri="{FF2B5EF4-FFF2-40B4-BE49-F238E27FC236}">
                <a16:creationId xmlns:a16="http://schemas.microsoft.com/office/drawing/2014/main" id="{14C14951-87F6-AC42-35D1-BF1BFBF811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75721" y="4945755"/>
            <a:ext cx="1285875" cy="66675"/>
          </a:xfrm>
          <a:prstGeom prst="rect">
            <a:avLst/>
          </a:prstGeom>
        </p:spPr>
      </p:pic>
      <p:pic>
        <p:nvPicPr>
          <p:cNvPr id="17" name="Picture 16" descr="A pencil drawing with a blue line&#10;&#10;Description automatically generated">
            <a:extLst>
              <a:ext uri="{FF2B5EF4-FFF2-40B4-BE49-F238E27FC236}">
                <a16:creationId xmlns:a16="http://schemas.microsoft.com/office/drawing/2014/main" id="{8464A18D-CD59-A9EB-B842-AF026F3399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553" y="4120563"/>
            <a:ext cx="1228933" cy="1480345"/>
          </a:xfrm>
          <a:prstGeom prst="rect">
            <a:avLst/>
          </a:prstGeom>
        </p:spPr>
      </p:pic>
      <p:sp>
        <p:nvSpPr>
          <p:cNvPr id="2" name="TextBox 1">
            <a:extLst>
              <a:ext uri="{FF2B5EF4-FFF2-40B4-BE49-F238E27FC236}">
                <a16:creationId xmlns:a16="http://schemas.microsoft.com/office/drawing/2014/main" id="{DBA39322-C602-7FF2-8FE2-163B4639D280}"/>
              </a:ext>
            </a:extLst>
          </p:cNvPr>
          <p:cNvSpPr txBox="1"/>
          <p:nvPr/>
        </p:nvSpPr>
        <p:spPr>
          <a:xfrm>
            <a:off x="2577947" y="0"/>
            <a:ext cx="5045725" cy="646331"/>
          </a:xfrm>
          <a:prstGeom prst="rect">
            <a:avLst/>
          </a:prstGeom>
          <a:noFill/>
        </p:spPr>
        <p:txBody>
          <a:bodyPr wrap="square" lIns="91440" tIns="45720" rIns="91440" bIns="45720" anchor="t">
            <a:spAutoFit/>
          </a:bodyPr>
          <a:lstStyle/>
          <a:p>
            <a:endParaRPr lang="es-DO" sz="3600" b="1" spc="30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21E67C0-10EE-2255-EFFE-64BE88E588DA}"/>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a:solidFill>
                  <a:schemeClr val="bg1"/>
                </a:solidFill>
                <a:latin typeface="Arial"/>
                <a:cs typeface="Arial"/>
              </a:rPr>
              <a:t>NOVEDADES DE EHS</a:t>
            </a:r>
            <a:endParaRPr lang="en-US" sz="3600" b="1" spc="30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BDBD91F-B35C-9CFC-FA5C-0F5577430E2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793" t="52001" r="55389" b="6001"/>
          <a:stretch/>
        </p:blipFill>
        <p:spPr bwMode="auto">
          <a:xfrm>
            <a:off x="3948550" y="8600347"/>
            <a:ext cx="1217889" cy="17107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erson lying in a hospital bed holding a heart&#10;&#10;Description automatically generated">
            <a:extLst>
              <a:ext uri="{FF2B5EF4-FFF2-40B4-BE49-F238E27FC236}">
                <a16:creationId xmlns:a16="http://schemas.microsoft.com/office/drawing/2014/main" id="{028EC99D-232C-D0C4-4515-0095B74C6BC9}"/>
              </a:ext>
            </a:extLst>
          </p:cNvPr>
          <p:cNvPicPr>
            <a:picLocks noChangeAspect="1"/>
          </p:cNvPicPr>
          <p:nvPr/>
        </p:nvPicPr>
        <p:blipFill rotWithShape="1">
          <a:blip r:embed="rId10">
            <a:extLst>
              <a:ext uri="{28A0092B-C50C-407E-A947-70E740481C1C}">
                <a14:useLocalDpi xmlns:a14="http://schemas.microsoft.com/office/drawing/2010/main" val="0"/>
              </a:ext>
            </a:extLst>
          </a:blip>
          <a:srcRect t="22868" b="22421"/>
          <a:stretch/>
        </p:blipFill>
        <p:spPr>
          <a:xfrm>
            <a:off x="821410" y="1826975"/>
            <a:ext cx="2483803" cy="2796436"/>
          </a:xfrm>
          <a:prstGeom prst="rect">
            <a:avLst/>
          </a:prstGeom>
        </p:spPr>
      </p:pic>
      <p:sp>
        <p:nvSpPr>
          <p:cNvPr id="19" name="Rectangle 18">
            <a:extLst>
              <a:ext uri="{FF2B5EF4-FFF2-40B4-BE49-F238E27FC236}">
                <a16:creationId xmlns:a16="http://schemas.microsoft.com/office/drawing/2014/main" id="{86367F50-9B39-33B4-35C2-76CADFBD8B93}"/>
              </a:ext>
            </a:extLst>
          </p:cNvPr>
          <p:cNvSpPr/>
          <p:nvPr/>
        </p:nvSpPr>
        <p:spPr>
          <a:xfrm>
            <a:off x="-34194" y="5300265"/>
            <a:ext cx="5423898" cy="1754326"/>
          </a:xfrm>
          <a:prstGeom prst="rect">
            <a:avLst/>
          </a:prstGeom>
          <a:noFill/>
        </p:spPr>
        <p:txBody>
          <a:bodyPr wrap="square" lIns="91440" tIns="45720" rIns="91440" bIns="45720">
            <a:spAutoFit/>
          </a:bodyPr>
          <a:lstStyle/>
          <a:p>
            <a:pPr algn="ctr"/>
            <a:r>
              <a:rPr lang="en-US"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es-DO"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a:t>
            </a:r>
            <a:r>
              <a:rPr lang="en-US"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ONAR SANGRE ES DONAR VIDA”</a:t>
            </a:r>
          </a:p>
        </p:txBody>
      </p:sp>
      <p:sp>
        <p:nvSpPr>
          <p:cNvPr id="22" name="Rectangle 21">
            <a:extLst>
              <a:ext uri="{FF2B5EF4-FFF2-40B4-BE49-F238E27FC236}">
                <a16:creationId xmlns:a16="http://schemas.microsoft.com/office/drawing/2014/main" id="{10B9E81A-A7F4-6297-E127-41AC506ADF94}"/>
              </a:ext>
            </a:extLst>
          </p:cNvPr>
          <p:cNvSpPr/>
          <p:nvPr/>
        </p:nvSpPr>
        <p:spPr>
          <a:xfrm>
            <a:off x="2893548" y="9871162"/>
            <a:ext cx="1182506" cy="29358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B76F8444-0E09-1029-9812-A37D60CDF84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3840" b="27894"/>
          <a:stretch/>
        </p:blipFill>
        <p:spPr bwMode="auto">
          <a:xfrm>
            <a:off x="257908" y="6857629"/>
            <a:ext cx="1582467" cy="164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D43F898B-0DD2-9512-772F-E698500CD45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3828" r="10845" b="34526"/>
          <a:stretch/>
        </p:blipFill>
        <p:spPr bwMode="auto">
          <a:xfrm>
            <a:off x="1907474" y="6863611"/>
            <a:ext cx="1966693" cy="163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79337B27-D451-E4CD-3311-A7E0841249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2318"/>
          <a:stretch/>
        </p:blipFill>
        <p:spPr bwMode="auto">
          <a:xfrm>
            <a:off x="257908" y="8610636"/>
            <a:ext cx="1582467" cy="185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A09608EF-F50A-1AFC-4A3C-2EAFC8D6F1D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2257" b="17191"/>
          <a:stretch/>
        </p:blipFill>
        <p:spPr bwMode="auto">
          <a:xfrm>
            <a:off x="1907475" y="8610636"/>
            <a:ext cx="1966693" cy="185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21A93E4B-2A91-AC5D-BE15-349F407B89B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4235" t="2605" r="5121" b="53319"/>
          <a:stretch/>
        </p:blipFill>
        <p:spPr bwMode="auto">
          <a:xfrm>
            <a:off x="3941266" y="7054591"/>
            <a:ext cx="1223109" cy="14689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a:extLst>
              <a:ext uri="{FF2B5EF4-FFF2-40B4-BE49-F238E27FC236}">
                <a16:creationId xmlns:a16="http://schemas.microsoft.com/office/drawing/2014/main" id="{0F618EED-1E5A-8288-3909-9A7C0A0F0B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31474" y="7422454"/>
            <a:ext cx="1375473" cy="24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30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B6213D6-9FBF-FEA7-B96C-4E146F852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835" y="4314518"/>
            <a:ext cx="2187362" cy="2464243"/>
          </a:xfrm>
          <a:prstGeom prst="rect">
            <a:avLst/>
          </a:prstGeom>
        </p:spPr>
      </p:pic>
      <p:pic>
        <p:nvPicPr>
          <p:cNvPr id="16" name="Picture 15" descr="A person kneeling in a field&#10;&#10;Description automatically generated">
            <a:extLst>
              <a:ext uri="{FF2B5EF4-FFF2-40B4-BE49-F238E27FC236}">
                <a16:creationId xmlns:a16="http://schemas.microsoft.com/office/drawing/2014/main" id="{1E3B6692-9C94-2112-4F95-5945A16AC1C5}"/>
              </a:ext>
            </a:extLst>
          </p:cNvPr>
          <p:cNvPicPr>
            <a:picLocks noChangeAspect="1"/>
          </p:cNvPicPr>
          <p:nvPr/>
        </p:nvPicPr>
        <p:blipFill rotWithShape="1">
          <a:blip r:embed="rId3">
            <a:extLst>
              <a:ext uri="{28A0092B-C50C-407E-A947-70E740481C1C}">
                <a14:useLocalDpi xmlns:a14="http://schemas.microsoft.com/office/drawing/2010/main" val="0"/>
              </a:ext>
            </a:extLst>
          </a:blip>
          <a:srcRect r="14776"/>
          <a:stretch/>
        </p:blipFill>
        <p:spPr>
          <a:xfrm>
            <a:off x="686203" y="1990002"/>
            <a:ext cx="2707379" cy="2382593"/>
          </a:xfrm>
          <a:prstGeom prst="rect">
            <a:avLst/>
          </a:prstGeom>
        </p:spPr>
      </p:pic>
      <p:pic>
        <p:nvPicPr>
          <p:cNvPr id="3" name="Picture 2" descr="A hand pointing at a button&#10;&#10;Description automatically generated">
            <a:extLst>
              <a:ext uri="{FF2B5EF4-FFF2-40B4-BE49-F238E27FC236}">
                <a16:creationId xmlns:a16="http://schemas.microsoft.com/office/drawing/2014/main" id="{0193255E-714E-77D0-14CB-5DF8953DC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569" y="4867523"/>
            <a:ext cx="2469512" cy="2387195"/>
          </a:xfrm>
          <a:prstGeom prst="rect">
            <a:avLst/>
          </a:prstGeom>
        </p:spPr>
      </p:pic>
      <p:pic>
        <p:nvPicPr>
          <p:cNvPr id="4" name="Picture 3">
            <a:extLst>
              <a:ext uri="{FF2B5EF4-FFF2-40B4-BE49-F238E27FC236}">
                <a16:creationId xmlns:a16="http://schemas.microsoft.com/office/drawing/2014/main" id="{00C0EC77-36BB-F539-F9A0-AE6674AE2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89" y="876582"/>
            <a:ext cx="3612805" cy="4070122"/>
          </a:xfrm>
          <a:prstGeom prst="rect">
            <a:avLst/>
          </a:prstGeom>
        </p:spPr>
      </p:pic>
      <p:sp>
        <p:nvSpPr>
          <p:cNvPr id="5" name="TextBox 4">
            <a:extLst>
              <a:ext uri="{FF2B5EF4-FFF2-40B4-BE49-F238E27FC236}">
                <a16:creationId xmlns:a16="http://schemas.microsoft.com/office/drawing/2014/main" id="{A2CA9171-5E56-9E18-9749-B9EFD62484B1}"/>
              </a:ext>
            </a:extLst>
          </p:cNvPr>
          <p:cNvSpPr txBox="1"/>
          <p:nvPr/>
        </p:nvSpPr>
        <p:spPr>
          <a:xfrm>
            <a:off x="3836330" y="1571891"/>
            <a:ext cx="3293747" cy="430887"/>
          </a:xfrm>
          <a:prstGeom prst="rect">
            <a:avLst/>
          </a:prstGeom>
          <a:noFill/>
        </p:spPr>
        <p:txBody>
          <a:bodyPr wrap="square" rtlCol="0">
            <a:spAutoFit/>
          </a:bodyPr>
          <a:lstStyle/>
          <a:p>
            <a:pPr algn="ctr"/>
            <a:r>
              <a:rPr lang="en-US" sz="2200" b="1">
                <a:solidFill>
                  <a:srgbClr val="002E8A"/>
                </a:solidFill>
              </a:rPr>
              <a:t>Medio </a:t>
            </a:r>
            <a:r>
              <a:rPr lang="en-US" sz="2200" b="1" err="1">
                <a:solidFill>
                  <a:srgbClr val="002E8A"/>
                </a:solidFill>
              </a:rPr>
              <a:t>Ambiente</a:t>
            </a:r>
            <a:endParaRPr lang="en-US" sz="2200" b="1">
              <a:solidFill>
                <a:srgbClr val="002E8A"/>
              </a:solidFill>
            </a:endParaRPr>
          </a:p>
        </p:txBody>
      </p:sp>
      <p:sp>
        <p:nvSpPr>
          <p:cNvPr id="7" name="TextBox 6">
            <a:extLst>
              <a:ext uri="{FF2B5EF4-FFF2-40B4-BE49-F238E27FC236}">
                <a16:creationId xmlns:a16="http://schemas.microsoft.com/office/drawing/2014/main" id="{309D0DEE-95BF-3C1D-5A36-A3DF04A6408A}"/>
              </a:ext>
            </a:extLst>
          </p:cNvPr>
          <p:cNvSpPr txBox="1"/>
          <p:nvPr/>
        </p:nvSpPr>
        <p:spPr>
          <a:xfrm>
            <a:off x="3886200" y="1990002"/>
            <a:ext cx="3612804" cy="323165"/>
          </a:xfrm>
          <a:prstGeom prst="rect">
            <a:avLst/>
          </a:prstGeom>
          <a:noFill/>
        </p:spPr>
        <p:txBody>
          <a:bodyPr wrap="square">
            <a:spAutoFit/>
          </a:bodyPr>
          <a:lstStyle/>
          <a:p>
            <a:r>
              <a:rPr lang="es-DO" sz="1500" b="1" spc="300">
                <a:solidFill>
                  <a:srgbClr val="00B050"/>
                </a:solidFill>
                <a:latin typeface="Arial" panose="020B0604020202020204" pitchFamily="34" charset="0"/>
                <a:cs typeface="Arial" panose="020B0604020202020204" pitchFamily="34" charset="0"/>
              </a:rPr>
              <a:t>Semana de Medio ambiente</a:t>
            </a:r>
            <a:endParaRPr lang="en-US" sz="1500" b="1" spc="300">
              <a:solidFill>
                <a:srgbClr val="00B050"/>
              </a:solidFill>
              <a:latin typeface="Arial" panose="020B0604020202020204" pitchFamily="34" charset="0"/>
              <a:cs typeface="Arial" panose="020B0604020202020204" pitchFamily="34" charset="0"/>
            </a:endParaRPr>
          </a:p>
        </p:txBody>
      </p:sp>
      <p:pic>
        <p:nvPicPr>
          <p:cNvPr id="9" name="Picture 8" descr="A white logo with a person in a circle&#10;&#10;Description automatically generated">
            <a:extLst>
              <a:ext uri="{FF2B5EF4-FFF2-40B4-BE49-F238E27FC236}">
                <a16:creationId xmlns:a16="http://schemas.microsoft.com/office/drawing/2014/main" id="{515C2A54-4014-B783-EF0F-CC90FF6C3C98}"/>
              </a:ext>
            </a:extLst>
          </p:cNvPr>
          <p:cNvPicPr>
            <a:picLocks noChangeAspect="1"/>
          </p:cNvPicPr>
          <p:nvPr/>
        </p:nvPicPr>
        <p:blipFill rotWithShape="1">
          <a:blip r:embed="rId5">
            <a:extLst>
              <a:ext uri="{28A0092B-C50C-407E-A947-70E740481C1C}">
                <a14:useLocalDpi xmlns:a14="http://schemas.microsoft.com/office/drawing/2010/main" val="0"/>
              </a:ext>
            </a:extLst>
          </a:blip>
          <a:srcRect l="13300" t="10106" r="14948" b="10199"/>
          <a:stretch/>
        </p:blipFill>
        <p:spPr>
          <a:xfrm>
            <a:off x="6184230" y="8889666"/>
            <a:ext cx="1443791" cy="1421397"/>
          </a:xfrm>
          <a:prstGeom prst="rect">
            <a:avLst/>
          </a:prstGeom>
        </p:spPr>
      </p:pic>
      <p:pic>
        <p:nvPicPr>
          <p:cNvPr id="10" name="Picture 9" descr="A pencil drawing with a blue line&#10;&#10;Description automatically generated">
            <a:extLst>
              <a:ext uri="{FF2B5EF4-FFF2-40B4-BE49-F238E27FC236}">
                <a16:creationId xmlns:a16="http://schemas.microsoft.com/office/drawing/2014/main" id="{27C3780C-EE82-E717-BB93-D928F89A1A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1175" y="3314586"/>
            <a:ext cx="1473312" cy="1747244"/>
          </a:xfrm>
          <a:prstGeom prst="rect">
            <a:avLst/>
          </a:prstGeom>
        </p:spPr>
      </p:pic>
      <p:sp>
        <p:nvSpPr>
          <p:cNvPr id="11" name="TextBox 10">
            <a:extLst>
              <a:ext uri="{FF2B5EF4-FFF2-40B4-BE49-F238E27FC236}">
                <a16:creationId xmlns:a16="http://schemas.microsoft.com/office/drawing/2014/main" id="{4DB1A8CB-7B5C-DE12-4C2E-D8A99E4D6B20}"/>
              </a:ext>
            </a:extLst>
          </p:cNvPr>
          <p:cNvSpPr txBox="1"/>
          <p:nvPr/>
        </p:nvSpPr>
        <p:spPr>
          <a:xfrm>
            <a:off x="3895193" y="2400849"/>
            <a:ext cx="3692186" cy="1815882"/>
          </a:xfrm>
          <a:prstGeom prst="rect">
            <a:avLst/>
          </a:prstGeom>
          <a:noFill/>
        </p:spPr>
        <p:txBody>
          <a:bodyPr wrap="square" rtlCol="0">
            <a:spAutoFit/>
          </a:bodyPr>
          <a:lstStyle/>
          <a:p>
            <a:pPr algn="just"/>
            <a:r>
              <a:rPr lang="es-DO" sz="1400" dirty="0">
                <a:solidFill>
                  <a:schemeClr val="tx1">
                    <a:lumMod val="75000"/>
                    <a:lumOff val="25000"/>
                  </a:schemeClr>
                </a:solidFill>
                <a:latin typeface="Arial Nova Cond" panose="020B0506020202020204" pitchFamily="34" charset="0"/>
              </a:rPr>
              <a:t>El 5 de junio es considerado el Día Mundial del Medio Ambiente, por este motivo, en Baxter, desde el 3 al 7 de junio celebramos la semana de medio ambiente. Entre las actividades que se estuvieron realizando están: inauguración de cargador eléctrico de vehículos, premiación ideas de reciclaje, charla sobre reciclaje, charla sostenibilidad 101, trivias, premios y más.</a:t>
            </a:r>
          </a:p>
        </p:txBody>
      </p:sp>
      <p:pic>
        <p:nvPicPr>
          <p:cNvPr id="12" name="Picture 11">
            <a:extLst>
              <a:ext uri="{FF2B5EF4-FFF2-40B4-BE49-F238E27FC236}">
                <a16:creationId xmlns:a16="http://schemas.microsoft.com/office/drawing/2014/main" id="{8EAFA6E5-9159-2C4E-539B-8FE8940B22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2031" y="4206215"/>
            <a:ext cx="1820122" cy="658537"/>
          </a:xfrm>
          <a:prstGeom prst="rect">
            <a:avLst/>
          </a:prstGeom>
        </p:spPr>
      </p:pic>
      <p:pic>
        <p:nvPicPr>
          <p:cNvPr id="13" name="Graphic 12">
            <a:extLst>
              <a:ext uri="{FF2B5EF4-FFF2-40B4-BE49-F238E27FC236}">
                <a16:creationId xmlns:a16="http://schemas.microsoft.com/office/drawing/2014/main" id="{D7821119-7087-C11C-6FAE-213014A6FB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62596" y="4372595"/>
            <a:ext cx="1285875" cy="66675"/>
          </a:xfrm>
          <a:prstGeom prst="rect">
            <a:avLst/>
          </a:prstGeom>
        </p:spPr>
      </p:pic>
      <p:pic>
        <p:nvPicPr>
          <p:cNvPr id="14" name="Picture 13" descr="A group of people posing for a photo&#10;&#10;Description automatically generated">
            <a:extLst>
              <a:ext uri="{FF2B5EF4-FFF2-40B4-BE49-F238E27FC236}">
                <a16:creationId xmlns:a16="http://schemas.microsoft.com/office/drawing/2014/main" id="{5B09698F-0BBB-30B4-4C70-995B23D16A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79" y="7222650"/>
            <a:ext cx="5798258" cy="2678070"/>
          </a:xfrm>
          <a:prstGeom prst="rect">
            <a:avLst/>
          </a:prstGeom>
          <a:ln w="76200">
            <a:solidFill>
              <a:schemeClr val="bg1"/>
            </a:solidFill>
          </a:ln>
        </p:spPr>
      </p:pic>
      <p:sp>
        <p:nvSpPr>
          <p:cNvPr id="6" name="TextBox 5">
            <a:extLst>
              <a:ext uri="{FF2B5EF4-FFF2-40B4-BE49-F238E27FC236}">
                <a16:creationId xmlns:a16="http://schemas.microsoft.com/office/drawing/2014/main" id="{5A507950-312C-84DD-3A15-685172E81858}"/>
              </a:ext>
            </a:extLst>
          </p:cNvPr>
          <p:cNvSpPr txBox="1"/>
          <p:nvPr/>
        </p:nvSpPr>
        <p:spPr>
          <a:xfrm>
            <a:off x="145487" y="4853790"/>
            <a:ext cx="3336878" cy="323165"/>
          </a:xfrm>
          <a:prstGeom prst="rect">
            <a:avLst/>
          </a:prstGeom>
          <a:noFill/>
        </p:spPr>
        <p:txBody>
          <a:bodyPr wrap="square">
            <a:spAutoFit/>
          </a:bodyPr>
          <a:lstStyle/>
          <a:p>
            <a:r>
              <a:rPr lang="es-DO" sz="1500" b="1" spc="300">
                <a:solidFill>
                  <a:srgbClr val="00B050"/>
                </a:solidFill>
                <a:latin typeface="Arial" panose="020B0604020202020204" pitchFamily="34" charset="0"/>
                <a:cs typeface="Arial" panose="020B0604020202020204" pitchFamily="34" charset="0"/>
              </a:rPr>
              <a:t>Siembra de árboles</a:t>
            </a:r>
            <a:endParaRPr lang="en-US" sz="1500" b="1" spc="300">
              <a:solidFill>
                <a:srgbClr val="00B05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0FFC1B-6D27-A890-A9F3-E071278496B4}"/>
              </a:ext>
            </a:extLst>
          </p:cNvPr>
          <p:cNvSpPr txBox="1"/>
          <p:nvPr/>
        </p:nvSpPr>
        <p:spPr>
          <a:xfrm>
            <a:off x="139676" y="5176955"/>
            <a:ext cx="3531235" cy="2031325"/>
          </a:xfrm>
          <a:prstGeom prst="rect">
            <a:avLst/>
          </a:prstGeom>
          <a:noFill/>
        </p:spPr>
        <p:txBody>
          <a:bodyPr wrap="square" rtlCol="0">
            <a:spAutoFit/>
          </a:bodyPr>
          <a:lstStyle/>
          <a:p>
            <a:pPr algn="just"/>
            <a:r>
              <a:rPr lang="es-DO" sz="1400" dirty="0">
                <a:solidFill>
                  <a:schemeClr val="tx1">
                    <a:lumMod val="75000"/>
                    <a:lumOff val="25000"/>
                  </a:schemeClr>
                </a:solidFill>
                <a:latin typeface="Arial Nova Cond" panose="020B0506020202020204" pitchFamily="34" charset="0"/>
              </a:rPr>
              <a:t>Iniciamos la semana de medio ambiente afianzando nuestro compromiso con el medio ambiente y el pasado 3 de junio realizamos una jornada de reforestación en nuestra comunidad vecina, Los Cuadritos de Nigua. Participaron más de 70 voluntaries los cuales sembraron más de 300 plántulas de manglar lo cual contribuirá significativamente en la protección de la biodiversidad de esta zona.</a:t>
            </a:r>
          </a:p>
        </p:txBody>
      </p:sp>
      <p:pic>
        <p:nvPicPr>
          <p:cNvPr id="17" name="Picture 16" descr="A person and person standing in front of a green arch&#10;&#10;Description automatically generated">
            <a:extLst>
              <a:ext uri="{FF2B5EF4-FFF2-40B4-BE49-F238E27FC236}">
                <a16:creationId xmlns:a16="http://schemas.microsoft.com/office/drawing/2014/main" id="{F8D02A99-828F-AA9B-51AF-AA22E3368B1C}"/>
              </a:ext>
            </a:extLst>
          </p:cNvPr>
          <p:cNvPicPr>
            <a:picLocks noChangeAspect="1"/>
          </p:cNvPicPr>
          <p:nvPr/>
        </p:nvPicPr>
        <p:blipFill rotWithShape="1">
          <a:blip r:embed="rId11">
            <a:extLst>
              <a:ext uri="{28A0092B-C50C-407E-A947-70E740481C1C}">
                <a14:useLocalDpi xmlns:a14="http://schemas.microsoft.com/office/drawing/2010/main" val="0"/>
              </a:ext>
            </a:extLst>
          </a:blip>
          <a:srcRect l="14782" t="3422" r="21059" b="29719"/>
          <a:stretch/>
        </p:blipFill>
        <p:spPr>
          <a:xfrm>
            <a:off x="4073547" y="4940095"/>
            <a:ext cx="1138242" cy="1581513"/>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82F99389-655C-5569-2C98-8BFF39DB5953}"/>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a:solidFill>
                  <a:schemeClr val="bg1"/>
                </a:solidFill>
                <a:latin typeface="Arial"/>
                <a:cs typeface="Arial"/>
              </a:rPr>
              <a:t>NOVEDADES DE EHS</a:t>
            </a:r>
            <a:endParaRPr lang="en-US" sz="3600" b="1" spc="3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04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CFDF66-33AE-07D6-26FC-3B2B1CC7CB95}"/>
              </a:ext>
            </a:extLst>
          </p:cNvPr>
          <p:cNvSpPr txBox="1"/>
          <p:nvPr/>
        </p:nvSpPr>
        <p:spPr>
          <a:xfrm>
            <a:off x="3867729" y="1157285"/>
            <a:ext cx="3293747" cy="430887"/>
          </a:xfrm>
          <a:prstGeom prst="rect">
            <a:avLst/>
          </a:prstGeom>
          <a:noFill/>
        </p:spPr>
        <p:txBody>
          <a:bodyPr wrap="square" lIns="91440" tIns="45720" rIns="91440" bIns="45720" rtlCol="0" anchor="t">
            <a:spAutoFit/>
          </a:bodyPr>
          <a:lstStyle/>
          <a:p>
            <a:pPr algn="ctr"/>
            <a:r>
              <a:rPr lang="en-US" sz="2200" b="1">
                <a:solidFill>
                  <a:srgbClr val="002E8A"/>
                </a:solidFill>
                <a:cs typeface="Calibri"/>
              </a:rPr>
              <a:t>Open House</a:t>
            </a:r>
          </a:p>
        </p:txBody>
      </p:sp>
      <p:sp>
        <p:nvSpPr>
          <p:cNvPr id="9" name="TextBox 8">
            <a:extLst>
              <a:ext uri="{FF2B5EF4-FFF2-40B4-BE49-F238E27FC236}">
                <a16:creationId xmlns:a16="http://schemas.microsoft.com/office/drawing/2014/main" id="{D50917C4-904B-CD8E-E9F2-5C9071B8C4D5}"/>
              </a:ext>
            </a:extLst>
          </p:cNvPr>
          <p:cNvSpPr txBox="1"/>
          <p:nvPr/>
        </p:nvSpPr>
        <p:spPr>
          <a:xfrm>
            <a:off x="3404273" y="1643200"/>
            <a:ext cx="4032691" cy="3323987"/>
          </a:xfrm>
          <a:prstGeom prst="rect">
            <a:avLst/>
          </a:prstGeom>
          <a:noFill/>
        </p:spPr>
        <p:txBody>
          <a:bodyPr wrap="square" lIns="91440" tIns="45720" rIns="91440" bIns="45720" rtlCol="0" anchor="t">
            <a:spAutoFit/>
          </a:bodyPr>
          <a:lstStyle/>
          <a:p>
            <a:pPr algn="just"/>
            <a:r>
              <a:rPr lang="es-DO" sz="1400" dirty="0">
                <a:solidFill>
                  <a:schemeClr val="tx1">
                    <a:lumMod val="75000"/>
                    <a:lumOff val="25000"/>
                  </a:schemeClr>
                </a:solidFill>
                <a:latin typeface="Arial Nova Cond" panose="020B0506020202020204" pitchFamily="34" charset="0"/>
                <a:cs typeface="Calibri"/>
              </a:rPr>
              <a:t>Llenos de alegría, el sábado 5 de Agosto abrimos las puertas de nuestra facilidad para recibir a los hijos de nuestros colaboradores. En esta actividad les mostramos a los niños lo que hacen sus padres todos los días en su misión de SALVAR Y MANTENER VIDAS.</a:t>
            </a:r>
          </a:p>
          <a:p>
            <a:pPr algn="just"/>
            <a:endParaRPr lang="es-DO" sz="1400" dirty="0">
              <a:solidFill>
                <a:schemeClr val="tx1">
                  <a:lumMod val="75000"/>
                  <a:lumOff val="25000"/>
                </a:schemeClr>
              </a:solidFill>
              <a:latin typeface="Arial Nova Cond" panose="020B0506020202020204" pitchFamily="34" charset="0"/>
              <a:cs typeface="Calibri"/>
            </a:endParaRPr>
          </a:p>
          <a:p>
            <a:pPr algn="just"/>
            <a:r>
              <a:rPr lang="es-DO" sz="1400" dirty="0">
                <a:solidFill>
                  <a:schemeClr val="tx1">
                    <a:lumMod val="75000"/>
                    <a:lumOff val="25000"/>
                  </a:schemeClr>
                </a:solidFill>
                <a:latin typeface="Arial Nova Cond" panose="020B0506020202020204" pitchFamily="34" charset="0"/>
                <a:cs typeface="Calibri"/>
              </a:rPr>
              <a:t>Luego del recorrido los niños se dirigieron r al área de recreación donde tuvimos: comida, bebida, show de magia, pintas caritas, </a:t>
            </a:r>
            <a:r>
              <a:rPr lang="es-DO" sz="1400" dirty="0" err="1">
                <a:solidFill>
                  <a:schemeClr val="tx1">
                    <a:lumMod val="75000"/>
                    <a:lumOff val="25000"/>
                  </a:schemeClr>
                </a:solidFill>
                <a:latin typeface="Arial Nova Cond" panose="020B0506020202020204" pitchFamily="34" charset="0"/>
                <a:cs typeface="Calibri"/>
              </a:rPr>
              <a:t>photobooth</a:t>
            </a:r>
            <a:r>
              <a:rPr lang="es-DO" sz="1400" dirty="0">
                <a:solidFill>
                  <a:schemeClr val="tx1">
                    <a:lumMod val="75000"/>
                    <a:lumOff val="25000"/>
                  </a:schemeClr>
                </a:solidFill>
                <a:latin typeface="Arial Nova Cond" panose="020B0506020202020204" pitchFamily="34" charset="0"/>
                <a:cs typeface="Calibri"/>
              </a:rPr>
              <a:t> y más.</a:t>
            </a:r>
          </a:p>
          <a:p>
            <a:pPr algn="just"/>
            <a:endParaRPr lang="es-DO" sz="1400" dirty="0">
              <a:solidFill>
                <a:schemeClr val="tx1">
                  <a:lumMod val="75000"/>
                  <a:lumOff val="25000"/>
                </a:schemeClr>
              </a:solidFill>
              <a:latin typeface="Arial Nova Cond" panose="020B0506020202020204" pitchFamily="34" charset="0"/>
              <a:cs typeface="Calibri"/>
            </a:endParaRPr>
          </a:p>
          <a:p>
            <a:pPr algn="just"/>
            <a:r>
              <a:rPr lang="es-DO" sz="1400" dirty="0">
                <a:solidFill>
                  <a:schemeClr val="tx1">
                    <a:lumMod val="75000"/>
                    <a:lumOff val="25000"/>
                  </a:schemeClr>
                </a:solidFill>
                <a:latin typeface="Arial Nova Cond" panose="020B0506020202020204" pitchFamily="34" charset="0"/>
                <a:cs typeface="Calibri"/>
              </a:rPr>
              <a:t>Una maravillosa experiencia viendo sus caras de Felicidad, sobre todo demostrando nuestro compromiso de fomentar la integridad y fortalecer los lazos familiares.</a:t>
            </a:r>
          </a:p>
        </p:txBody>
      </p:sp>
      <p:pic>
        <p:nvPicPr>
          <p:cNvPr id="13" name="Picture 12">
            <a:extLst>
              <a:ext uri="{FF2B5EF4-FFF2-40B4-BE49-F238E27FC236}">
                <a16:creationId xmlns:a16="http://schemas.microsoft.com/office/drawing/2014/main" id="{837D5D08-F8A0-E777-A9F0-507D9F2D8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203" y="4497435"/>
            <a:ext cx="1758793" cy="636348"/>
          </a:xfrm>
          <a:prstGeom prst="rect">
            <a:avLst/>
          </a:prstGeom>
        </p:spPr>
      </p:pic>
      <p:pic>
        <p:nvPicPr>
          <p:cNvPr id="15" name="Graphic 14">
            <a:extLst>
              <a:ext uri="{FF2B5EF4-FFF2-40B4-BE49-F238E27FC236}">
                <a16:creationId xmlns:a16="http://schemas.microsoft.com/office/drawing/2014/main" id="{14C14951-87F6-AC42-35D1-BF1BFBF811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2280" y="4877143"/>
            <a:ext cx="1285875" cy="66675"/>
          </a:xfrm>
          <a:prstGeom prst="rect">
            <a:avLst/>
          </a:prstGeom>
        </p:spPr>
      </p:pic>
      <p:pic>
        <p:nvPicPr>
          <p:cNvPr id="14" name="Picture 13" descr="A logo with people in the shape of a heart&#10;&#10;Description automatically generated">
            <a:extLst>
              <a:ext uri="{FF2B5EF4-FFF2-40B4-BE49-F238E27FC236}">
                <a16:creationId xmlns:a16="http://schemas.microsoft.com/office/drawing/2014/main" id="{CCD97BC0-A28D-2B52-8B4C-883946185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188" y="60097"/>
            <a:ext cx="905694" cy="977129"/>
          </a:xfrm>
          <a:prstGeom prst="rect">
            <a:avLst/>
          </a:prstGeom>
        </p:spPr>
      </p:pic>
      <p:pic>
        <p:nvPicPr>
          <p:cNvPr id="21" name="Picture 20">
            <a:extLst>
              <a:ext uri="{FF2B5EF4-FFF2-40B4-BE49-F238E27FC236}">
                <a16:creationId xmlns:a16="http://schemas.microsoft.com/office/drawing/2014/main" id="{0DBFCCEB-329B-A24A-07F1-22D82A3716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649" y="5313531"/>
            <a:ext cx="2700659"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413C0CB6-7D21-620D-8F89-D65507056E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648" y="3413945"/>
            <a:ext cx="2700660"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4D4C4518-4396-6AEC-0ECE-36EF9D9531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1041" y="9112703"/>
            <a:ext cx="2700659"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descr="A group of women wearing matching outfits&#10;&#10;Description automatically generated">
            <a:extLst>
              <a:ext uri="{FF2B5EF4-FFF2-40B4-BE49-F238E27FC236}">
                <a16:creationId xmlns:a16="http://schemas.microsoft.com/office/drawing/2014/main" id="{EB2079D2-B1CA-F113-A71A-372F6C6042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041" y="5170729"/>
            <a:ext cx="2700000"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descr="A group of people in a room&#10;&#10;Description automatically generated">
            <a:extLst>
              <a:ext uri="{FF2B5EF4-FFF2-40B4-BE49-F238E27FC236}">
                <a16:creationId xmlns:a16="http://schemas.microsoft.com/office/drawing/2014/main" id="{4DB73A2E-70A5-781E-3B13-101B7627DC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978" y="9112703"/>
            <a:ext cx="2700000"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descr="A group of people posing for a photo&#10;&#10;Description automatically generated">
            <a:extLst>
              <a:ext uri="{FF2B5EF4-FFF2-40B4-BE49-F238E27FC236}">
                <a16:creationId xmlns:a16="http://schemas.microsoft.com/office/drawing/2014/main" id="{13B7F83C-D3A1-8B40-49C2-00A348D983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71041" y="7141716"/>
            <a:ext cx="2700000"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descr="A person and child posing for a picture&#10;&#10;Description automatically generated">
            <a:extLst>
              <a:ext uri="{FF2B5EF4-FFF2-40B4-BE49-F238E27FC236}">
                <a16:creationId xmlns:a16="http://schemas.microsoft.com/office/drawing/2014/main" id="{AA4DF2CD-F727-0D62-B4ED-23C3B470AF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4649" y="1514359"/>
            <a:ext cx="2700659"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34" descr="A group of women wearing matching t-shirts&#10;&#10;Description automatically generated">
            <a:extLst>
              <a:ext uri="{FF2B5EF4-FFF2-40B4-BE49-F238E27FC236}">
                <a16:creationId xmlns:a16="http://schemas.microsoft.com/office/drawing/2014/main" id="{EA4EC528-AC3E-1E89-F636-4CC8AE25AC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4649" y="7213117"/>
            <a:ext cx="2700659" cy="180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384CDB8D-8FB1-0386-3126-2A2F1B685FD2}"/>
              </a:ext>
            </a:extLst>
          </p:cNvPr>
          <p:cNvSpPr txBox="1"/>
          <p:nvPr/>
        </p:nvSpPr>
        <p:spPr>
          <a:xfrm>
            <a:off x="2093918" y="0"/>
            <a:ext cx="5529754" cy="646331"/>
          </a:xfrm>
          <a:prstGeom prst="rect">
            <a:avLst/>
          </a:prstGeom>
          <a:noFill/>
        </p:spPr>
        <p:txBody>
          <a:bodyPr wrap="square" lIns="91440" tIns="45720" rIns="91440" bIns="45720" anchor="t">
            <a:spAutoFit/>
          </a:bodyPr>
          <a:lstStyle/>
          <a:p>
            <a:r>
              <a:rPr lang="es-DO" sz="3600" b="1" spc="300">
                <a:solidFill>
                  <a:schemeClr val="bg1"/>
                </a:solidFill>
                <a:latin typeface="Arial"/>
                <a:cs typeface="Arial"/>
              </a:rPr>
              <a:t>NOVEDADES DE EHS</a:t>
            </a:r>
            <a:endParaRPr lang="en-US" sz="3600" b="1" spc="3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5619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78E7A6F4-82E4-2A03-E6C2-2FAB24B9D8C0}"/>
              </a:ext>
            </a:extLst>
          </p:cNvPr>
          <p:cNvGrpSpPr/>
          <p:nvPr/>
        </p:nvGrpSpPr>
        <p:grpSpPr>
          <a:xfrm>
            <a:off x="240184" y="1913478"/>
            <a:ext cx="3724245" cy="3095281"/>
            <a:chOff x="361804" y="2879573"/>
            <a:chExt cx="3243945" cy="2743200"/>
          </a:xfrm>
        </p:grpSpPr>
        <p:pic>
          <p:nvPicPr>
            <p:cNvPr id="2" name="Picture 1">
              <a:extLst>
                <a:ext uri="{FF2B5EF4-FFF2-40B4-BE49-F238E27FC236}">
                  <a16:creationId xmlns:a16="http://schemas.microsoft.com/office/drawing/2014/main" id="{BFC89210-1B4B-25A1-57B2-993BEB8E64CE}"/>
                </a:ext>
              </a:extLst>
            </p:cNvPr>
            <p:cNvPicPr>
              <a:picLocks noChangeAspect="1"/>
            </p:cNvPicPr>
            <p:nvPr/>
          </p:nvPicPr>
          <p:blipFill>
            <a:blip r:embed="rId2">
              <a:extLst>
                <a:ext uri="{28A0092B-C50C-407E-A947-70E740481C1C}">
                  <a14:useLocalDpi xmlns:a14="http://schemas.microsoft.com/office/drawing/2010/main" val="0"/>
                </a:ext>
              </a:extLst>
            </a:blip>
            <a:srcRect l="13805" r="13805"/>
            <a:stretch/>
          </p:blipFill>
          <p:spPr>
            <a:xfrm>
              <a:off x="361804" y="3015945"/>
              <a:ext cx="3179314" cy="2470455"/>
            </a:xfrm>
            <a:prstGeom prst="rect">
              <a:avLst/>
            </a:prstGeom>
            <a:ln>
              <a:solidFill>
                <a:schemeClr val="accent2">
                  <a:lumMod val="50000"/>
                </a:schemeClr>
              </a:solidFill>
            </a:ln>
          </p:spPr>
        </p:pic>
        <p:sp>
          <p:nvSpPr>
            <p:cNvPr id="3" name="Rectangle 2">
              <a:extLst>
                <a:ext uri="{FF2B5EF4-FFF2-40B4-BE49-F238E27FC236}">
                  <a16:creationId xmlns:a16="http://schemas.microsoft.com/office/drawing/2014/main" id="{492C51DC-BE85-88A6-58DB-16D2C40F21F7}"/>
                </a:ext>
              </a:extLst>
            </p:cNvPr>
            <p:cNvSpPr/>
            <p:nvPr/>
          </p:nvSpPr>
          <p:spPr>
            <a:xfrm rot="182216">
              <a:off x="432243" y="2879573"/>
              <a:ext cx="3173506" cy="2743200"/>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grpSp>
      <p:sp>
        <p:nvSpPr>
          <p:cNvPr id="4" name="TextBox 3">
            <a:extLst>
              <a:ext uri="{FF2B5EF4-FFF2-40B4-BE49-F238E27FC236}">
                <a16:creationId xmlns:a16="http://schemas.microsoft.com/office/drawing/2014/main" id="{91B75FE4-FC13-1182-83D8-63A473C8C39A}"/>
              </a:ext>
            </a:extLst>
          </p:cNvPr>
          <p:cNvSpPr txBox="1"/>
          <p:nvPr/>
        </p:nvSpPr>
        <p:spPr>
          <a:xfrm>
            <a:off x="4043865" y="3021777"/>
            <a:ext cx="3486919" cy="2031325"/>
          </a:xfrm>
          <a:prstGeom prst="rect">
            <a:avLst/>
          </a:prstGeom>
          <a:noFill/>
        </p:spPr>
        <p:txBody>
          <a:bodyPr wrap="square" rtlCol="0">
            <a:spAutoFit/>
          </a:bodyPr>
          <a:lstStyle/>
          <a:p>
            <a:pPr algn="just"/>
            <a:r>
              <a:rPr lang="es-ES" dirty="0">
                <a:solidFill>
                  <a:schemeClr val="tx1">
                    <a:lumMod val="75000"/>
                    <a:lumOff val="25000"/>
                  </a:schemeClr>
                </a:solidFill>
                <a:latin typeface="Arial Nova Cond" panose="020B0506020202020204" pitchFamily="34" charset="0"/>
              </a:rPr>
              <a:t>Proceso de incentivo al desempeño mensual para los asociados de las líneas de producción y almacén seleccionados mediante un sistema de evaluación que permite medir de manera objetiva e imparcial su rendimiento.</a:t>
            </a:r>
            <a:endParaRPr lang="en-US" dirty="0">
              <a:solidFill>
                <a:schemeClr val="tx1">
                  <a:lumMod val="75000"/>
                  <a:lumOff val="25000"/>
                </a:schemeClr>
              </a:solidFill>
              <a:latin typeface="Arial Nova Cond" panose="020B0506020202020204" pitchFamily="34" charset="0"/>
            </a:endParaRPr>
          </a:p>
        </p:txBody>
      </p:sp>
      <p:grpSp>
        <p:nvGrpSpPr>
          <p:cNvPr id="37" name="Group 36">
            <a:extLst>
              <a:ext uri="{FF2B5EF4-FFF2-40B4-BE49-F238E27FC236}">
                <a16:creationId xmlns:a16="http://schemas.microsoft.com/office/drawing/2014/main" id="{932D1E9C-0FCE-558F-52AB-D8B79D54D686}"/>
              </a:ext>
            </a:extLst>
          </p:cNvPr>
          <p:cNvGrpSpPr/>
          <p:nvPr/>
        </p:nvGrpSpPr>
        <p:grpSpPr>
          <a:xfrm>
            <a:off x="837277" y="5399014"/>
            <a:ext cx="5948237" cy="5288715"/>
            <a:chOff x="1168745" y="5720535"/>
            <a:chExt cx="5433022" cy="4876867"/>
          </a:xfrm>
        </p:grpSpPr>
        <p:grpSp>
          <p:nvGrpSpPr>
            <p:cNvPr id="26" name="Group 25">
              <a:extLst>
                <a:ext uri="{FF2B5EF4-FFF2-40B4-BE49-F238E27FC236}">
                  <a16:creationId xmlns:a16="http://schemas.microsoft.com/office/drawing/2014/main" id="{F8D669EB-9478-6C03-4836-E97293A09C1A}"/>
                </a:ext>
              </a:extLst>
            </p:cNvPr>
            <p:cNvGrpSpPr/>
            <p:nvPr/>
          </p:nvGrpSpPr>
          <p:grpSpPr>
            <a:xfrm>
              <a:off x="1168745" y="5720535"/>
              <a:ext cx="2545812" cy="2301465"/>
              <a:chOff x="689215" y="6122865"/>
              <a:chExt cx="2133600" cy="1905000"/>
            </a:xfrm>
          </p:grpSpPr>
          <p:sp>
            <p:nvSpPr>
              <p:cNvPr id="6" name="Rectangle 5">
                <a:extLst>
                  <a:ext uri="{FF2B5EF4-FFF2-40B4-BE49-F238E27FC236}">
                    <a16:creationId xmlns:a16="http://schemas.microsoft.com/office/drawing/2014/main" id="{0E2B7811-A213-6A57-A8D5-2C0F34AC96C3}"/>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endParaRPr lang="en-US" sz="1400" b="1" dirty="0">
                  <a:latin typeface="Arial Nova Cond" panose="020B0506020202020204" pitchFamily="34" charset="0"/>
                  <a:cs typeface="Calibri"/>
                </a:endParaRPr>
              </a:p>
              <a:p>
                <a:pPr algn="ctr"/>
                <a:endParaRPr lang="en-US" sz="1400" b="1" dirty="0">
                  <a:latin typeface="Arial Nova Cond" panose="020B0506020202020204" pitchFamily="34" charset="0"/>
                  <a:cs typeface="Calibri"/>
                </a:endParaRPr>
              </a:p>
              <a:p>
                <a:pPr algn="ctr"/>
                <a:r>
                  <a:rPr lang="en-US" sz="1400" b="1" dirty="0">
                    <a:latin typeface="Arial Nova Cond"/>
                    <a:cs typeface="Calibri"/>
                  </a:rPr>
                  <a:t>Almacen: </a:t>
                </a:r>
                <a:endParaRPr lang="en-US" sz="1400" dirty="0">
                  <a:latin typeface="Arial Nova Cond"/>
                  <a:ea typeface="+mn-lt"/>
                  <a:cs typeface="+mn-lt"/>
                </a:endParaRPr>
              </a:p>
              <a:p>
                <a:pPr algn="ctr"/>
                <a:r>
                  <a:rPr lang="en-US" sz="1400" dirty="0">
                    <a:latin typeface="Arial Nova Cond" panose="020B0506020202020204" pitchFamily="34" charset="0"/>
                    <a:ea typeface="+mn-lt"/>
                    <a:cs typeface="+mn-lt"/>
                  </a:rPr>
                  <a:t>Gilberto Arias </a:t>
                </a:r>
              </a:p>
              <a:p>
                <a:pPr algn="ctr"/>
                <a:r>
                  <a:rPr lang="en-US" sz="1400" dirty="0">
                    <a:latin typeface="Arial Nova Cond" panose="020B0506020202020204" pitchFamily="34" charset="0"/>
                    <a:ea typeface="+mn-lt"/>
                    <a:cs typeface="+mn-lt"/>
                  </a:rPr>
                  <a:t>Ramon Lapaix</a:t>
                </a:r>
                <a:endParaRPr lang="en-US" dirty="0">
                  <a:latin typeface="Arial Nova Cond" panose="020B0506020202020204" pitchFamily="34" charset="0"/>
                </a:endParaRPr>
              </a:p>
              <a:p>
                <a:pPr algn="ctr"/>
                <a:r>
                  <a:rPr lang="en-US" sz="1400" b="1" dirty="0">
                    <a:latin typeface="Arial Nova Cond"/>
                    <a:cs typeface="Calibri" panose="020F0502020204030204"/>
                  </a:rPr>
                  <a:t>Manufactura:</a:t>
                </a:r>
              </a:p>
              <a:p>
                <a:pPr algn="ctr"/>
                <a:r>
                  <a:rPr lang="en-US" sz="1400" b="1" dirty="0">
                    <a:latin typeface="Arial Nova Cond" panose="020B0506020202020204" pitchFamily="34" charset="0"/>
                    <a:cs typeface="Calibri" panose="020F0502020204030204"/>
                  </a:rPr>
                  <a:t>Sets:</a:t>
                </a:r>
              </a:p>
              <a:p>
                <a:pPr algn="ctr"/>
                <a:r>
                  <a:rPr lang="en-US" sz="1400" dirty="0" err="1">
                    <a:latin typeface="Arial Nova Cond" panose="020B0506020202020204" pitchFamily="34" charset="0"/>
                    <a:cs typeface="Calibri" panose="020F0502020204030204"/>
                  </a:rPr>
                  <a:t>Turno</a:t>
                </a:r>
                <a:r>
                  <a:rPr lang="en-US" sz="1400" dirty="0">
                    <a:latin typeface="Arial Nova Cond" panose="020B0506020202020204" pitchFamily="34" charset="0"/>
                    <a:cs typeface="Calibri" panose="020F0502020204030204"/>
                  </a:rPr>
                  <a:t> A: Linea 2</a:t>
                </a:r>
              </a:p>
              <a:p>
                <a:pPr algn="ctr"/>
                <a:r>
                  <a:rPr lang="en-US" sz="1400" dirty="0" err="1">
                    <a:latin typeface="Arial Nova Cond" panose="020B0506020202020204" pitchFamily="34" charset="0"/>
                    <a:cs typeface="Calibri" panose="020F0502020204030204"/>
                  </a:rPr>
                  <a:t>Turno</a:t>
                </a:r>
                <a:r>
                  <a:rPr lang="en-US" sz="1400" dirty="0">
                    <a:latin typeface="Arial Nova Cond" panose="020B0506020202020204" pitchFamily="34" charset="0"/>
                    <a:cs typeface="Calibri" panose="020F0502020204030204"/>
                  </a:rPr>
                  <a:t> B: Acute Sets</a:t>
                </a:r>
              </a:p>
              <a:p>
                <a:pPr algn="ctr"/>
                <a:r>
                  <a:rPr lang="en-US" sz="1400" b="1" dirty="0">
                    <a:latin typeface="Arial Nova Cond" panose="020B0506020202020204" pitchFamily="34" charset="0"/>
                    <a:cs typeface="Calibri" panose="020F0502020204030204"/>
                  </a:rPr>
                  <a:t>Renal:</a:t>
                </a:r>
              </a:p>
              <a:p>
                <a:pPr algn="ctr"/>
                <a:r>
                  <a:rPr lang="en-US" sz="1400" dirty="0" err="1">
                    <a:latin typeface="Arial Nova Cond"/>
                    <a:cs typeface="Calibri" panose="020F0502020204030204"/>
                  </a:rPr>
                  <a:t>Turnos</a:t>
                </a:r>
                <a:r>
                  <a:rPr lang="en-US" sz="1400" dirty="0">
                    <a:latin typeface="Arial Nova Cond"/>
                    <a:cs typeface="Calibri" panose="020F0502020204030204"/>
                  </a:rPr>
                  <a:t> A y B: Linea 2, </a:t>
                </a:r>
                <a:r>
                  <a:rPr lang="en-US" sz="1400" dirty="0" err="1">
                    <a:latin typeface="Arial Nova Cond"/>
                    <a:cs typeface="Calibri" panose="020F0502020204030204"/>
                  </a:rPr>
                  <a:t>Turno</a:t>
                </a:r>
                <a:r>
                  <a:rPr lang="en-US" sz="1400" dirty="0">
                    <a:latin typeface="Arial Nova Cond"/>
                    <a:cs typeface="Calibri" panose="020F0502020204030204"/>
                  </a:rPr>
                  <a:t> B</a:t>
                </a:r>
                <a:endParaRPr lang="en-US" sz="1400" dirty="0">
                  <a:latin typeface="Arial Nova Cond" panose="020B0506020202020204" pitchFamily="34" charset="0"/>
                  <a:cs typeface="Calibri" panose="020F0502020204030204"/>
                </a:endParaRPr>
              </a:p>
            </p:txBody>
          </p:sp>
          <p:sp>
            <p:nvSpPr>
              <p:cNvPr id="25" name="Rectangle 24">
                <a:extLst>
                  <a:ext uri="{FF2B5EF4-FFF2-40B4-BE49-F238E27FC236}">
                    <a16:creationId xmlns:a16="http://schemas.microsoft.com/office/drawing/2014/main" id="{F78896A3-6F2D-7C35-8752-B6DE79A087EA}"/>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latin typeface="Arial Nova Cond" panose="020B0506020202020204" pitchFamily="34" charset="0"/>
                  </a:rPr>
                  <a:t>MAYO</a:t>
                </a:r>
                <a:endParaRPr lang="en-US" b="1">
                  <a:latin typeface="Arial Nova Cond" panose="020B0506020202020204" pitchFamily="34" charset="0"/>
                  <a:cs typeface="Calibri"/>
                </a:endParaRPr>
              </a:p>
            </p:txBody>
          </p:sp>
        </p:grpSp>
        <p:grpSp>
          <p:nvGrpSpPr>
            <p:cNvPr id="27" name="Group 26">
              <a:extLst>
                <a:ext uri="{FF2B5EF4-FFF2-40B4-BE49-F238E27FC236}">
                  <a16:creationId xmlns:a16="http://schemas.microsoft.com/office/drawing/2014/main" id="{EC54F938-2767-1B4E-ABC0-9F560CFB17F6}"/>
                </a:ext>
              </a:extLst>
            </p:cNvPr>
            <p:cNvGrpSpPr/>
            <p:nvPr/>
          </p:nvGrpSpPr>
          <p:grpSpPr>
            <a:xfrm>
              <a:off x="1170635" y="8293114"/>
              <a:ext cx="2542032" cy="2304288"/>
              <a:chOff x="689215" y="6122865"/>
              <a:chExt cx="2133600" cy="1905000"/>
            </a:xfrm>
          </p:grpSpPr>
          <p:sp>
            <p:nvSpPr>
              <p:cNvPr id="28" name="Rectangle 27">
                <a:extLst>
                  <a:ext uri="{FF2B5EF4-FFF2-40B4-BE49-F238E27FC236}">
                    <a16:creationId xmlns:a16="http://schemas.microsoft.com/office/drawing/2014/main" id="{8D2C46BD-0485-A200-0712-7B7BB175EF7D}"/>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Arial Nova Cond" panose="020B0506020202020204" pitchFamily="34" charset="0"/>
                </a:endParaRPr>
              </a:p>
            </p:txBody>
          </p:sp>
          <p:sp>
            <p:nvSpPr>
              <p:cNvPr id="29" name="Rectangle 28">
                <a:extLst>
                  <a:ext uri="{FF2B5EF4-FFF2-40B4-BE49-F238E27FC236}">
                    <a16:creationId xmlns:a16="http://schemas.microsoft.com/office/drawing/2014/main" id="{11113346-E81A-B765-BC81-828F97E918D7}"/>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Arial Nova Cond" panose="020B0506020202020204" pitchFamily="34" charset="0"/>
                  </a:rPr>
                  <a:t>JULIO</a:t>
                </a:r>
                <a:endParaRPr lang="en-US" b="1">
                  <a:latin typeface="Arial Nova Cond" panose="020B0506020202020204" pitchFamily="34" charset="0"/>
                </a:endParaRPr>
              </a:p>
            </p:txBody>
          </p:sp>
        </p:grpSp>
        <p:grpSp>
          <p:nvGrpSpPr>
            <p:cNvPr id="30" name="Group 29">
              <a:extLst>
                <a:ext uri="{FF2B5EF4-FFF2-40B4-BE49-F238E27FC236}">
                  <a16:creationId xmlns:a16="http://schemas.microsoft.com/office/drawing/2014/main" id="{353593A5-442E-ED74-1F24-72DDFA76DB2E}"/>
                </a:ext>
              </a:extLst>
            </p:cNvPr>
            <p:cNvGrpSpPr/>
            <p:nvPr/>
          </p:nvGrpSpPr>
          <p:grpSpPr>
            <a:xfrm>
              <a:off x="4043865" y="5728711"/>
              <a:ext cx="2542032" cy="2304288"/>
              <a:chOff x="689215" y="6122865"/>
              <a:chExt cx="2133600" cy="1905000"/>
            </a:xfrm>
          </p:grpSpPr>
          <p:sp>
            <p:nvSpPr>
              <p:cNvPr id="31" name="Rectangle 30">
                <a:extLst>
                  <a:ext uri="{FF2B5EF4-FFF2-40B4-BE49-F238E27FC236}">
                    <a16:creationId xmlns:a16="http://schemas.microsoft.com/office/drawing/2014/main" id="{00BF13DD-772F-63B6-84AB-AAF5C45CAF84}"/>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Arial Nova Cond" panose="020B0506020202020204" pitchFamily="34" charset="0"/>
                </a:endParaRPr>
              </a:p>
            </p:txBody>
          </p:sp>
          <p:sp>
            <p:nvSpPr>
              <p:cNvPr id="32" name="Rectangle 31">
                <a:extLst>
                  <a:ext uri="{FF2B5EF4-FFF2-40B4-BE49-F238E27FC236}">
                    <a16:creationId xmlns:a16="http://schemas.microsoft.com/office/drawing/2014/main" id="{01F3CAEC-213C-AF1E-17D0-81920E6536C2}"/>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Arial Nova Cond" panose="020B0506020202020204" pitchFamily="34" charset="0"/>
                  </a:rPr>
                  <a:t>JUNIO</a:t>
                </a:r>
                <a:endParaRPr lang="en-US" b="1">
                  <a:latin typeface="Arial Nova Cond" panose="020B0506020202020204" pitchFamily="34" charset="0"/>
                </a:endParaRPr>
              </a:p>
            </p:txBody>
          </p:sp>
        </p:grpSp>
        <p:grpSp>
          <p:nvGrpSpPr>
            <p:cNvPr id="33" name="Group 32">
              <a:extLst>
                <a:ext uri="{FF2B5EF4-FFF2-40B4-BE49-F238E27FC236}">
                  <a16:creationId xmlns:a16="http://schemas.microsoft.com/office/drawing/2014/main" id="{CF459223-D76E-48AD-F6D7-97A1DF673E0B}"/>
                </a:ext>
              </a:extLst>
            </p:cNvPr>
            <p:cNvGrpSpPr/>
            <p:nvPr/>
          </p:nvGrpSpPr>
          <p:grpSpPr>
            <a:xfrm>
              <a:off x="4059735" y="8293114"/>
              <a:ext cx="2542032" cy="2304288"/>
              <a:chOff x="689215" y="6122865"/>
              <a:chExt cx="2133600" cy="1905000"/>
            </a:xfrm>
          </p:grpSpPr>
          <p:sp>
            <p:nvSpPr>
              <p:cNvPr id="34" name="Rectangle 33">
                <a:extLst>
                  <a:ext uri="{FF2B5EF4-FFF2-40B4-BE49-F238E27FC236}">
                    <a16:creationId xmlns:a16="http://schemas.microsoft.com/office/drawing/2014/main" id="{C4141AA0-648F-B34E-F3E0-4CD5C0D39A72}"/>
                  </a:ext>
                </a:extLst>
              </p:cNvPr>
              <p:cNvSpPr/>
              <p:nvPr/>
            </p:nvSpPr>
            <p:spPr>
              <a:xfrm>
                <a:off x="689215" y="6122865"/>
                <a:ext cx="2133600" cy="1905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Arial Nova Cond" panose="020B0506020202020204" pitchFamily="34" charset="0"/>
                </a:endParaRPr>
              </a:p>
            </p:txBody>
          </p:sp>
          <p:sp>
            <p:nvSpPr>
              <p:cNvPr id="35" name="Rectangle 34">
                <a:extLst>
                  <a:ext uri="{FF2B5EF4-FFF2-40B4-BE49-F238E27FC236}">
                    <a16:creationId xmlns:a16="http://schemas.microsoft.com/office/drawing/2014/main" id="{B0F50484-0CDC-3B15-BEDE-E556364B87AB}"/>
                  </a:ext>
                </a:extLst>
              </p:cNvPr>
              <p:cNvSpPr/>
              <p:nvPr/>
            </p:nvSpPr>
            <p:spPr>
              <a:xfrm>
                <a:off x="689215" y="6122865"/>
                <a:ext cx="2133600" cy="32556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Arial Nova Cond" panose="020B0506020202020204" pitchFamily="34" charset="0"/>
                  </a:rPr>
                  <a:t>AGOSTO</a:t>
                </a:r>
                <a:endParaRPr lang="en-US" b="1">
                  <a:latin typeface="Arial Nova Cond" panose="020B0506020202020204" pitchFamily="34" charset="0"/>
                </a:endParaRPr>
              </a:p>
            </p:txBody>
          </p:sp>
        </p:grpSp>
      </p:grpSp>
      <p:sp>
        <p:nvSpPr>
          <p:cNvPr id="5" name="TextBox 4">
            <a:extLst>
              <a:ext uri="{FF2B5EF4-FFF2-40B4-BE49-F238E27FC236}">
                <a16:creationId xmlns:a16="http://schemas.microsoft.com/office/drawing/2014/main" id="{20B6B0E7-A92E-E5B9-8BE2-9D82B7DBC1BE}"/>
              </a:ext>
            </a:extLst>
          </p:cNvPr>
          <p:cNvSpPr txBox="1"/>
          <p:nvPr/>
        </p:nvSpPr>
        <p:spPr>
          <a:xfrm>
            <a:off x="3979506" y="5832052"/>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Nova Cond"/>
                <a:cs typeface="Segoe UI"/>
              </a:rPr>
              <a:t>Almacen: </a:t>
            </a:r>
            <a:r>
              <a:rPr lang="en-US" sz="1400" dirty="0">
                <a:latin typeface="Arial Nova Cond"/>
                <a:cs typeface="Segoe UI"/>
              </a:rPr>
              <a:t>​</a:t>
            </a:r>
          </a:p>
          <a:p>
            <a:pPr algn="ctr"/>
            <a:r>
              <a:rPr lang="en-US" sz="1400" dirty="0">
                <a:latin typeface="Arial Nova Cond" panose="020B0506020202020204" pitchFamily="34" charset="0"/>
                <a:ea typeface="+mn-lt"/>
                <a:cs typeface="Segoe UI"/>
              </a:rPr>
              <a:t>Gilberto Arias </a:t>
            </a:r>
            <a:endParaRPr lang="en-US" dirty="0">
              <a:latin typeface="Arial Nova Cond" panose="020B0506020202020204" pitchFamily="34" charset="0"/>
              <a:ea typeface="+mn-lt"/>
              <a:cs typeface="Calibri" panose="020F0502020204030204"/>
            </a:endParaRPr>
          </a:p>
          <a:p>
            <a:pPr algn="ctr"/>
            <a:r>
              <a:rPr lang="en-US" sz="1400" dirty="0">
                <a:latin typeface="Arial Nova Cond"/>
                <a:ea typeface="+mn-lt"/>
                <a:cs typeface="Segoe UI"/>
              </a:rPr>
              <a:t>Junior Moquete</a:t>
            </a:r>
            <a:endParaRPr lang="en-US" dirty="0">
              <a:latin typeface="Arial Nova Cond"/>
              <a:cs typeface="Calibri"/>
            </a:endParaRPr>
          </a:p>
          <a:p>
            <a:pPr algn="ctr"/>
            <a:r>
              <a:rPr lang="en-US" sz="1400" b="1" dirty="0">
                <a:latin typeface="Arial Nova Cond"/>
                <a:cs typeface="Segoe UI"/>
              </a:rPr>
              <a:t>Manufactura:</a:t>
            </a:r>
            <a:r>
              <a:rPr lang="en-US" sz="1400" dirty="0">
                <a:latin typeface="Arial Nova Cond"/>
                <a:cs typeface="Segoe UI"/>
              </a:rPr>
              <a:t>​</a:t>
            </a:r>
          </a:p>
          <a:p>
            <a:pPr algn="ctr"/>
            <a:r>
              <a:rPr lang="en-US" sz="1400" b="1" dirty="0">
                <a:latin typeface="Arial Nova Cond" panose="020B0506020202020204" pitchFamily="34" charset="0"/>
                <a:cs typeface="Segoe UI"/>
              </a:rPr>
              <a:t>Sets:</a:t>
            </a:r>
            <a:r>
              <a:rPr lang="en-US" sz="1400" dirty="0">
                <a:latin typeface="Arial Nova Cond" panose="020B0506020202020204" pitchFamily="34" charset="0"/>
                <a:cs typeface="Segoe UI"/>
              </a:rPr>
              <a:t>​</a:t>
            </a:r>
          </a:p>
          <a:p>
            <a:pPr algn="ctr"/>
            <a:r>
              <a:rPr lang="en-US" sz="1400" dirty="0" err="1">
                <a:latin typeface="Arial Nova Cond" panose="020B0506020202020204" pitchFamily="34" charset="0"/>
                <a:cs typeface="Segoe UI"/>
              </a:rPr>
              <a:t>Turno</a:t>
            </a:r>
            <a:r>
              <a:rPr lang="en-US" sz="1400" dirty="0">
                <a:latin typeface="Arial Nova Cond" panose="020B0506020202020204" pitchFamily="34" charset="0"/>
                <a:cs typeface="Segoe UI"/>
              </a:rPr>
              <a:t> A: Linea 2​</a:t>
            </a:r>
          </a:p>
          <a:p>
            <a:pPr algn="ctr"/>
            <a:r>
              <a:rPr lang="en-US" sz="1400" dirty="0" err="1">
                <a:latin typeface="Arial Nova Cond" panose="020B0506020202020204" pitchFamily="34" charset="0"/>
                <a:cs typeface="Segoe UI"/>
              </a:rPr>
              <a:t>Turno</a:t>
            </a:r>
            <a:r>
              <a:rPr lang="en-US" sz="1400" dirty="0">
                <a:latin typeface="Arial Nova Cond" panose="020B0506020202020204" pitchFamily="34" charset="0"/>
                <a:cs typeface="Segoe UI"/>
              </a:rPr>
              <a:t> B: Linea 2</a:t>
            </a:r>
          </a:p>
          <a:p>
            <a:pPr algn="ctr"/>
            <a:r>
              <a:rPr lang="en-US" sz="1400" b="1" dirty="0">
                <a:latin typeface="Arial Nova Cond" panose="020B0506020202020204" pitchFamily="34" charset="0"/>
                <a:cs typeface="Segoe UI"/>
              </a:rPr>
              <a:t>Renal:</a:t>
            </a:r>
            <a:r>
              <a:rPr lang="en-US" sz="1400" dirty="0">
                <a:latin typeface="Arial Nova Cond" panose="020B0506020202020204" pitchFamily="34" charset="0"/>
                <a:cs typeface="Segoe UI"/>
              </a:rPr>
              <a:t>​</a:t>
            </a:r>
          </a:p>
          <a:p>
            <a:pPr algn="ctr"/>
            <a:r>
              <a:rPr lang="en-US" sz="1400" dirty="0" err="1">
                <a:latin typeface="Arial Nova Cond"/>
                <a:cs typeface="Segoe UI"/>
              </a:rPr>
              <a:t>Turnos</a:t>
            </a:r>
            <a:r>
              <a:rPr lang="en-US" sz="1400" dirty="0">
                <a:latin typeface="Arial Nova Cond"/>
                <a:cs typeface="Segoe UI"/>
              </a:rPr>
              <a:t> A y B: Linea 2, </a:t>
            </a:r>
            <a:r>
              <a:rPr lang="en-US" sz="1400" dirty="0" err="1">
                <a:latin typeface="Arial Nova Cond"/>
                <a:cs typeface="Segoe UI"/>
              </a:rPr>
              <a:t>Turno</a:t>
            </a:r>
            <a:r>
              <a:rPr lang="en-US" sz="1400" dirty="0">
                <a:latin typeface="Arial Nova Cond"/>
                <a:cs typeface="Segoe UI"/>
              </a:rPr>
              <a:t> B​</a:t>
            </a:r>
          </a:p>
        </p:txBody>
      </p:sp>
      <p:sp>
        <p:nvSpPr>
          <p:cNvPr id="7" name="TextBox 6">
            <a:extLst>
              <a:ext uri="{FF2B5EF4-FFF2-40B4-BE49-F238E27FC236}">
                <a16:creationId xmlns:a16="http://schemas.microsoft.com/office/drawing/2014/main" id="{B0CA9A73-EB3E-5236-0260-106F62B5ED67}"/>
              </a:ext>
            </a:extLst>
          </p:cNvPr>
          <p:cNvSpPr txBox="1"/>
          <p:nvPr/>
        </p:nvSpPr>
        <p:spPr>
          <a:xfrm>
            <a:off x="840569" y="8656150"/>
            <a:ext cx="274320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400" dirty="0">
              <a:latin typeface="Arial Nova Cond" panose="020B0506020202020204" pitchFamily="34" charset="0"/>
              <a:cs typeface="Segoe UI"/>
            </a:endParaRPr>
          </a:p>
          <a:p>
            <a:pPr algn="ctr"/>
            <a:r>
              <a:rPr lang="en-US" sz="1400" b="1" dirty="0">
                <a:latin typeface="Arial Nova Cond"/>
                <a:cs typeface="Segoe UI"/>
              </a:rPr>
              <a:t>Manufactura:</a:t>
            </a:r>
            <a:r>
              <a:rPr lang="en-US" sz="1400" dirty="0">
                <a:latin typeface="Arial Nova Cond"/>
                <a:cs typeface="Segoe UI"/>
              </a:rPr>
              <a:t>​</a:t>
            </a:r>
          </a:p>
          <a:p>
            <a:pPr algn="ctr"/>
            <a:r>
              <a:rPr lang="en-US" sz="1400" b="1" dirty="0">
                <a:latin typeface="Arial Nova Cond" panose="020B0506020202020204" pitchFamily="34" charset="0"/>
                <a:cs typeface="Segoe UI"/>
              </a:rPr>
              <a:t>Sets:</a:t>
            </a:r>
            <a:r>
              <a:rPr lang="en-US" sz="1400" dirty="0">
                <a:latin typeface="Arial Nova Cond" panose="020B0506020202020204" pitchFamily="34" charset="0"/>
                <a:cs typeface="Segoe UI"/>
              </a:rPr>
              <a:t>​</a:t>
            </a:r>
          </a:p>
          <a:p>
            <a:pPr algn="ctr"/>
            <a:r>
              <a:rPr lang="en-US" sz="1400" dirty="0" err="1">
                <a:latin typeface="Arial Nova Cond" panose="020B0506020202020204" pitchFamily="34" charset="0"/>
                <a:cs typeface="Segoe UI"/>
              </a:rPr>
              <a:t>Turno</a:t>
            </a:r>
            <a:r>
              <a:rPr lang="en-US" sz="1400" dirty="0">
                <a:latin typeface="Arial Nova Cond" panose="020B0506020202020204" pitchFamily="34" charset="0"/>
                <a:cs typeface="Segoe UI"/>
              </a:rPr>
              <a:t> A: Linea 4</a:t>
            </a:r>
          </a:p>
          <a:p>
            <a:pPr algn="ctr"/>
            <a:r>
              <a:rPr lang="en-US" sz="1400" dirty="0" err="1">
                <a:latin typeface="Arial Nova Cond" panose="020B0506020202020204" pitchFamily="34" charset="0"/>
                <a:cs typeface="Segoe UI"/>
              </a:rPr>
              <a:t>Turno</a:t>
            </a:r>
            <a:r>
              <a:rPr lang="en-US" sz="1400" dirty="0">
                <a:latin typeface="Arial Nova Cond" panose="020B0506020202020204" pitchFamily="34" charset="0"/>
                <a:cs typeface="Segoe UI"/>
              </a:rPr>
              <a:t> B: Linea 4</a:t>
            </a:r>
          </a:p>
          <a:p>
            <a:pPr algn="ctr"/>
            <a:r>
              <a:rPr lang="en-US" sz="1400" b="1" dirty="0">
                <a:latin typeface="Arial Nova Cond" panose="020B0506020202020204" pitchFamily="34" charset="0"/>
                <a:cs typeface="Segoe UI"/>
              </a:rPr>
              <a:t>Renal:</a:t>
            </a:r>
            <a:r>
              <a:rPr lang="en-US" sz="1400" dirty="0">
                <a:latin typeface="Arial Nova Cond" panose="020B0506020202020204" pitchFamily="34" charset="0"/>
                <a:cs typeface="Segoe UI"/>
              </a:rPr>
              <a:t>​</a:t>
            </a:r>
          </a:p>
          <a:p>
            <a:pPr algn="ctr"/>
            <a:r>
              <a:rPr lang="en-US" sz="1400" dirty="0" err="1">
                <a:latin typeface="Arial Nova Cond"/>
                <a:cs typeface="Segoe UI"/>
              </a:rPr>
              <a:t>Turnos</a:t>
            </a:r>
            <a:r>
              <a:rPr lang="en-US" sz="1400" dirty="0">
                <a:latin typeface="Arial Nova Cond"/>
                <a:cs typeface="Segoe UI"/>
              </a:rPr>
              <a:t> A y B: Linea 2, </a:t>
            </a:r>
            <a:r>
              <a:rPr lang="en-US" sz="1400" dirty="0" err="1">
                <a:latin typeface="Arial Nova Cond"/>
                <a:cs typeface="Segoe UI"/>
              </a:rPr>
              <a:t>Turno</a:t>
            </a:r>
            <a:r>
              <a:rPr lang="en-US" sz="1400" dirty="0">
                <a:latin typeface="Arial Nova Cond"/>
                <a:cs typeface="Segoe UI"/>
              </a:rPr>
              <a:t> A​</a:t>
            </a:r>
          </a:p>
        </p:txBody>
      </p:sp>
      <p:sp>
        <p:nvSpPr>
          <p:cNvPr id="8" name="TextBox 7">
            <a:extLst>
              <a:ext uri="{FF2B5EF4-FFF2-40B4-BE49-F238E27FC236}">
                <a16:creationId xmlns:a16="http://schemas.microsoft.com/office/drawing/2014/main" id="{5D3293BA-CD75-E10E-32E9-1EDD868BE934}"/>
              </a:ext>
            </a:extLst>
          </p:cNvPr>
          <p:cNvSpPr txBox="1"/>
          <p:nvPr/>
        </p:nvSpPr>
        <p:spPr>
          <a:xfrm>
            <a:off x="3974811" y="8597314"/>
            <a:ext cx="281680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Arial Nova Cond"/>
                <a:cs typeface="Segoe UI"/>
              </a:rPr>
              <a:t>Almacen: </a:t>
            </a:r>
            <a:r>
              <a:rPr lang="en-US" sz="1400" dirty="0">
                <a:latin typeface="Arial Nova Cond"/>
                <a:cs typeface="Segoe UI"/>
              </a:rPr>
              <a:t>​</a:t>
            </a:r>
          </a:p>
          <a:p>
            <a:pPr algn="ctr"/>
            <a:r>
              <a:rPr lang="en-US" sz="1400" dirty="0">
                <a:latin typeface="Arial Nova Cond"/>
                <a:cs typeface="Segoe UI"/>
              </a:rPr>
              <a:t>Junior Moquete  </a:t>
            </a:r>
          </a:p>
          <a:p>
            <a:pPr algn="ctr"/>
            <a:r>
              <a:rPr lang="en-US" sz="1400" dirty="0">
                <a:latin typeface="Arial Nova Cond" panose="020B0506020202020204" pitchFamily="34" charset="0"/>
                <a:cs typeface="Segoe UI"/>
              </a:rPr>
              <a:t>Alexander Paniagua</a:t>
            </a:r>
            <a:endParaRPr lang="en-US" dirty="0">
              <a:latin typeface="Arial Nova Cond" panose="020B0506020202020204" pitchFamily="34" charset="0"/>
            </a:endParaRPr>
          </a:p>
          <a:p>
            <a:pPr algn="ctr"/>
            <a:r>
              <a:rPr lang="en-US" sz="1400" b="1" dirty="0">
                <a:latin typeface="Arial Nova Cond"/>
                <a:cs typeface="Segoe UI"/>
              </a:rPr>
              <a:t>Manufactura:</a:t>
            </a:r>
            <a:r>
              <a:rPr lang="en-US" sz="1400" dirty="0">
                <a:latin typeface="Arial Nova Cond"/>
                <a:cs typeface="Segoe UI"/>
              </a:rPr>
              <a:t>​</a:t>
            </a:r>
          </a:p>
          <a:p>
            <a:pPr algn="ctr"/>
            <a:r>
              <a:rPr lang="en-US" sz="1400" b="1" dirty="0">
                <a:latin typeface="Arial Nova Cond" panose="020B0506020202020204" pitchFamily="34" charset="0"/>
                <a:cs typeface="Segoe UI"/>
              </a:rPr>
              <a:t>Sets:</a:t>
            </a:r>
            <a:r>
              <a:rPr lang="en-US" sz="1400" dirty="0">
                <a:latin typeface="Arial Nova Cond" panose="020B0506020202020204" pitchFamily="34" charset="0"/>
                <a:cs typeface="Segoe UI"/>
              </a:rPr>
              <a:t>​</a:t>
            </a:r>
          </a:p>
          <a:p>
            <a:pPr algn="ctr"/>
            <a:r>
              <a:rPr lang="en-US" sz="1400" dirty="0" err="1">
                <a:latin typeface="Arial Nova Cond"/>
                <a:cs typeface="Segoe UI"/>
              </a:rPr>
              <a:t>Turno</a:t>
            </a:r>
            <a:r>
              <a:rPr lang="en-US" sz="1400" dirty="0">
                <a:latin typeface="Arial Nova Cond"/>
                <a:cs typeface="Segoe UI"/>
              </a:rPr>
              <a:t> A: Linea 2</a:t>
            </a:r>
            <a:endParaRPr lang="en-US" sz="1400" dirty="0">
              <a:latin typeface="Arial Nova Cond" panose="020B0506020202020204" pitchFamily="34" charset="0"/>
              <a:cs typeface="Segoe UI"/>
            </a:endParaRPr>
          </a:p>
          <a:p>
            <a:pPr algn="ctr"/>
            <a:r>
              <a:rPr lang="en-US" sz="1400" dirty="0" err="1">
                <a:latin typeface="Arial Nova Cond"/>
                <a:cs typeface="Segoe UI"/>
              </a:rPr>
              <a:t>Turno</a:t>
            </a:r>
            <a:r>
              <a:rPr lang="en-US" sz="1400" dirty="0">
                <a:latin typeface="Arial Nova Cond"/>
                <a:cs typeface="Segoe UI"/>
              </a:rPr>
              <a:t> B: Acute Sets</a:t>
            </a:r>
            <a:endParaRPr lang="en-US" sz="1400" dirty="0">
              <a:latin typeface="Arial Nova Cond" panose="020B0506020202020204" pitchFamily="34" charset="0"/>
              <a:cs typeface="Segoe UI"/>
            </a:endParaRPr>
          </a:p>
          <a:p>
            <a:pPr algn="ctr"/>
            <a:r>
              <a:rPr lang="en-US" sz="1400" b="1" dirty="0">
                <a:latin typeface="Arial Nova Cond" panose="020B0506020202020204" pitchFamily="34" charset="0"/>
                <a:cs typeface="Segoe UI"/>
              </a:rPr>
              <a:t>Renal:</a:t>
            </a:r>
            <a:r>
              <a:rPr lang="en-US" sz="1400" dirty="0">
                <a:latin typeface="Arial Nova Cond" panose="020B0506020202020204" pitchFamily="34" charset="0"/>
                <a:cs typeface="Segoe UI"/>
              </a:rPr>
              <a:t>​</a:t>
            </a:r>
          </a:p>
          <a:p>
            <a:pPr algn="ctr"/>
            <a:r>
              <a:rPr lang="en-US" sz="1400" dirty="0" err="1">
                <a:latin typeface="Arial Nova Cond"/>
                <a:cs typeface="Segoe UI"/>
              </a:rPr>
              <a:t>Turnos</a:t>
            </a:r>
            <a:r>
              <a:rPr lang="en-US" sz="1400" dirty="0">
                <a:latin typeface="Arial Nova Cond"/>
                <a:cs typeface="Segoe UI"/>
              </a:rPr>
              <a:t> A y B: Linea 2, </a:t>
            </a:r>
            <a:r>
              <a:rPr lang="en-US" sz="1400" dirty="0" err="1">
                <a:latin typeface="Arial Nova Cond"/>
                <a:cs typeface="Segoe UI"/>
              </a:rPr>
              <a:t>Turno</a:t>
            </a:r>
            <a:r>
              <a:rPr lang="en-US" sz="1400" dirty="0">
                <a:latin typeface="Arial Nova Cond"/>
                <a:cs typeface="Segoe UI"/>
              </a:rPr>
              <a:t> B</a:t>
            </a:r>
            <a:endParaRPr lang="en-US" sz="1400" dirty="0">
              <a:latin typeface="Arial Nova Cond" panose="020B0506020202020204" pitchFamily="34" charset="0"/>
              <a:cs typeface="Segoe UI"/>
            </a:endParaRPr>
          </a:p>
        </p:txBody>
      </p:sp>
      <p:pic>
        <p:nvPicPr>
          <p:cNvPr id="9" name="Picture 8">
            <a:extLst>
              <a:ext uri="{FF2B5EF4-FFF2-40B4-BE49-F238E27FC236}">
                <a16:creationId xmlns:a16="http://schemas.microsoft.com/office/drawing/2014/main" id="{BFD0AFF9-A0B8-3D96-50E1-B37037285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91" y="4166273"/>
            <a:ext cx="1819469" cy="2167660"/>
          </a:xfrm>
          <a:prstGeom prst="rect">
            <a:avLst/>
          </a:prstGeom>
        </p:spPr>
      </p:pic>
    </p:spTree>
    <p:extLst>
      <p:ext uri="{BB962C8B-B14F-4D97-AF65-F5344CB8AC3E}">
        <p14:creationId xmlns:p14="http://schemas.microsoft.com/office/powerpoint/2010/main" val="4025794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488BB525-C83B-C5E3-5BEB-B4599D9849F3}"/>
              </a:ext>
            </a:extLst>
          </p:cNvPr>
          <p:cNvSpPr/>
          <p:nvPr/>
        </p:nvSpPr>
        <p:spPr>
          <a:xfrm>
            <a:off x="257157" y="6459520"/>
            <a:ext cx="7528056" cy="4513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Increase in Quality levels in printed</a:t>
            </a:r>
          </a:p>
        </p:txBody>
      </p:sp>
      <p:sp>
        <p:nvSpPr>
          <p:cNvPr id="75" name="Google Shape;645;p29">
            <a:extLst>
              <a:ext uri="{FF2B5EF4-FFF2-40B4-BE49-F238E27FC236}">
                <a16:creationId xmlns:a16="http://schemas.microsoft.com/office/drawing/2014/main" id="{986AB6EC-4050-59F6-F16A-22DF04B53399}"/>
              </a:ext>
            </a:extLst>
          </p:cNvPr>
          <p:cNvSpPr/>
          <p:nvPr/>
        </p:nvSpPr>
        <p:spPr>
          <a:xfrm>
            <a:off x="5416552" y="5342717"/>
            <a:ext cx="1906103" cy="2081937"/>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80" name="Picture 79" descr="A machine in a factory&#10;&#10;Description automatically generated">
            <a:extLst>
              <a:ext uri="{FF2B5EF4-FFF2-40B4-BE49-F238E27FC236}">
                <a16:creationId xmlns:a16="http://schemas.microsoft.com/office/drawing/2014/main" id="{A7BCD2D5-3CCF-85B7-B3F6-A6F2DEC63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397003" y="5540857"/>
            <a:ext cx="1851883" cy="1716614"/>
          </a:xfrm>
          <a:prstGeom prst="ellipse">
            <a:avLst/>
          </a:prstGeom>
          <a:ln>
            <a:noFill/>
          </a:ln>
          <a:effectLst/>
        </p:spPr>
      </p:pic>
      <p:sp>
        <p:nvSpPr>
          <p:cNvPr id="68" name="Google Shape;645;p29">
            <a:extLst>
              <a:ext uri="{FF2B5EF4-FFF2-40B4-BE49-F238E27FC236}">
                <a16:creationId xmlns:a16="http://schemas.microsoft.com/office/drawing/2014/main" id="{1B5E76A0-92D7-A960-E519-68E352FAA34C}"/>
              </a:ext>
            </a:extLst>
          </p:cNvPr>
          <p:cNvSpPr/>
          <p:nvPr/>
        </p:nvSpPr>
        <p:spPr>
          <a:xfrm>
            <a:off x="2873811" y="5347131"/>
            <a:ext cx="1906103" cy="2081937"/>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74" name="Picture 73" descr="A picture containing diagram&#10;&#10;Description automatically generated">
            <a:extLst>
              <a:ext uri="{FF2B5EF4-FFF2-40B4-BE49-F238E27FC236}">
                <a16:creationId xmlns:a16="http://schemas.microsoft.com/office/drawing/2014/main" id="{E6A623D7-68BC-0A89-D653-9F6180D24F65}"/>
              </a:ext>
            </a:extLst>
          </p:cNvPr>
          <p:cNvPicPr>
            <a:picLocks noChangeAspect="1"/>
          </p:cNvPicPr>
          <p:nvPr/>
        </p:nvPicPr>
        <p:blipFill rotWithShape="1">
          <a:blip r:embed="rId3">
            <a:extLst>
              <a:ext uri="{28A0092B-C50C-407E-A947-70E740481C1C}">
                <a14:useLocalDpi xmlns:a14="http://schemas.microsoft.com/office/drawing/2010/main" val="0"/>
              </a:ext>
            </a:extLst>
          </a:blip>
          <a:srcRect l="26720" t="7790" r="19623" b="12210"/>
          <a:stretch/>
        </p:blipFill>
        <p:spPr>
          <a:xfrm>
            <a:off x="2924486" y="5435933"/>
            <a:ext cx="1689464" cy="1889172"/>
          </a:xfrm>
          <a:prstGeom prst="ellipse">
            <a:avLst/>
          </a:prstGeom>
          <a:ln>
            <a:noFill/>
          </a:ln>
          <a:effectLst/>
        </p:spPr>
      </p:pic>
      <p:sp>
        <p:nvSpPr>
          <p:cNvPr id="61" name="Google Shape;645;p29">
            <a:extLst>
              <a:ext uri="{FF2B5EF4-FFF2-40B4-BE49-F238E27FC236}">
                <a16:creationId xmlns:a16="http://schemas.microsoft.com/office/drawing/2014/main" id="{5804041E-091D-8B64-A26E-DD42CD89C4A3}"/>
              </a:ext>
            </a:extLst>
          </p:cNvPr>
          <p:cNvSpPr/>
          <p:nvPr/>
        </p:nvSpPr>
        <p:spPr>
          <a:xfrm>
            <a:off x="373594" y="5336730"/>
            <a:ext cx="1906103" cy="2081937"/>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67" name="Picture 66" descr="A row of machines in a room&#10;&#10;Description automatically generated">
            <a:extLst>
              <a:ext uri="{FF2B5EF4-FFF2-40B4-BE49-F238E27FC236}">
                <a16:creationId xmlns:a16="http://schemas.microsoft.com/office/drawing/2014/main" id="{CA46E75B-37A8-698D-08C9-C9E5F3AE9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55" y="5528208"/>
            <a:ext cx="1733923" cy="1698793"/>
          </a:xfrm>
          <a:prstGeom prst="ellipse">
            <a:avLst/>
          </a:prstGeom>
          <a:ln>
            <a:noFill/>
          </a:ln>
          <a:effectLst/>
        </p:spPr>
      </p:pic>
      <p:sp>
        <p:nvSpPr>
          <p:cNvPr id="3" name="TextBox 2">
            <a:extLst>
              <a:ext uri="{FF2B5EF4-FFF2-40B4-BE49-F238E27FC236}">
                <a16:creationId xmlns:a16="http://schemas.microsoft.com/office/drawing/2014/main" id="{6A5B9225-E30E-0943-BBE3-EAC2BA64D711}"/>
              </a:ext>
            </a:extLst>
          </p:cNvPr>
          <p:cNvSpPr txBox="1"/>
          <p:nvPr/>
        </p:nvSpPr>
        <p:spPr>
          <a:xfrm>
            <a:off x="244345" y="39979"/>
            <a:ext cx="3220239" cy="553998"/>
          </a:xfrm>
          <a:prstGeom prst="rect">
            <a:avLst/>
          </a:prstGeom>
          <a:noFill/>
        </p:spPr>
        <p:txBody>
          <a:bodyPr wrap="square">
            <a:spAutoFit/>
          </a:bodyPr>
          <a:lstStyle/>
          <a:p>
            <a:r>
              <a:rPr lang="es-DO" sz="3000" b="1" spc="300">
                <a:solidFill>
                  <a:schemeClr val="bg1"/>
                </a:solidFill>
                <a:latin typeface="Arial" panose="020B0604020202020204" pitchFamily="34" charset="0"/>
                <a:cs typeface="Arial" panose="020B0604020202020204" pitchFamily="34" charset="0"/>
              </a:rPr>
              <a:t>SEGUIMOS…</a:t>
            </a:r>
            <a:endParaRPr lang="en-US" sz="3000" b="1" spc="300">
              <a:solidFill>
                <a:schemeClr val="bg1"/>
              </a:solidFill>
              <a:latin typeface="Arial" panose="020B0604020202020204" pitchFamily="34" charset="0"/>
              <a:cs typeface="Arial" panose="020B0604020202020204" pitchFamily="34" charset="0"/>
            </a:endParaRPr>
          </a:p>
        </p:txBody>
      </p:sp>
      <p:pic>
        <p:nvPicPr>
          <p:cNvPr id="14" name="Graphic 13">
            <a:extLst>
              <a:ext uri="{FF2B5EF4-FFF2-40B4-BE49-F238E27FC236}">
                <a16:creationId xmlns:a16="http://schemas.microsoft.com/office/drawing/2014/main" id="{128FA492-7126-F514-BE23-D09F7308C9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82081" y="3828691"/>
            <a:ext cx="2813571" cy="560224"/>
          </a:xfrm>
          <a:prstGeom prst="rect">
            <a:avLst/>
          </a:prstGeom>
        </p:spPr>
      </p:pic>
      <p:sp>
        <p:nvSpPr>
          <p:cNvPr id="20" name="TextBox 19">
            <a:extLst>
              <a:ext uri="{FF2B5EF4-FFF2-40B4-BE49-F238E27FC236}">
                <a16:creationId xmlns:a16="http://schemas.microsoft.com/office/drawing/2014/main" id="{541F9B85-D13C-1083-91BD-C980206DBD37}"/>
              </a:ext>
            </a:extLst>
          </p:cNvPr>
          <p:cNvSpPr txBox="1"/>
          <p:nvPr/>
        </p:nvSpPr>
        <p:spPr>
          <a:xfrm>
            <a:off x="2871187" y="3952603"/>
            <a:ext cx="3234599" cy="307777"/>
          </a:xfrm>
          <a:prstGeom prst="rect">
            <a:avLst/>
          </a:prstGeom>
          <a:noFill/>
        </p:spPr>
        <p:txBody>
          <a:bodyPr wrap="square">
            <a:spAutoFit/>
          </a:bodyPr>
          <a:lstStyle/>
          <a:p>
            <a:pPr algn="ctr"/>
            <a:r>
              <a:rPr lang="es-DO" sz="1400" b="1" spc="300">
                <a:solidFill>
                  <a:schemeClr val="bg1"/>
                </a:solidFill>
                <a:latin typeface="Arial" panose="020B0604020202020204" pitchFamily="34" charset="0"/>
                <a:cs typeface="Arial" panose="020B0604020202020204" pitchFamily="34" charset="0"/>
              </a:rPr>
              <a:t>Proyectos en proceso</a:t>
            </a:r>
            <a:endParaRPr lang="en-US" sz="1400" b="1" spc="30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FDBD9FB-D5F7-FDC9-AF90-612A002320D1}"/>
              </a:ext>
            </a:extLst>
          </p:cNvPr>
          <p:cNvSpPr txBox="1"/>
          <p:nvPr/>
        </p:nvSpPr>
        <p:spPr>
          <a:xfrm>
            <a:off x="1044623" y="386033"/>
            <a:ext cx="3045349" cy="400110"/>
          </a:xfrm>
          <a:prstGeom prst="rect">
            <a:avLst/>
          </a:prstGeom>
          <a:noFill/>
        </p:spPr>
        <p:txBody>
          <a:bodyPr wrap="square">
            <a:spAutoFit/>
          </a:bodyPr>
          <a:lstStyle/>
          <a:p>
            <a:r>
              <a:rPr lang="es-DO" sz="2000">
                <a:solidFill>
                  <a:srgbClr val="00B0F0"/>
                </a:solidFill>
                <a:latin typeface="Bahnschrift SemiCondensed" panose="020B0502040204020203" pitchFamily="34" charset="0"/>
                <a:cs typeface="Arial" panose="020B0604020202020204" pitchFamily="34" charset="0"/>
              </a:rPr>
              <a:t>Construyendo Futuro</a:t>
            </a:r>
            <a:endParaRPr lang="en-US" sz="2000">
              <a:solidFill>
                <a:srgbClr val="00B0F0"/>
              </a:solidFill>
              <a:latin typeface="Bahnschrift SemiCondensed" panose="020B0502040204020203" pitchFamily="34" charset="0"/>
              <a:cs typeface="Arial" panose="020B0604020202020204" pitchFamily="34" charset="0"/>
            </a:endParaRPr>
          </a:p>
        </p:txBody>
      </p:sp>
      <p:sp>
        <p:nvSpPr>
          <p:cNvPr id="19" name="Google Shape;645;p29">
            <a:extLst>
              <a:ext uri="{FF2B5EF4-FFF2-40B4-BE49-F238E27FC236}">
                <a16:creationId xmlns:a16="http://schemas.microsoft.com/office/drawing/2014/main" id="{670B6135-7E26-2741-5542-44EB0F635FAD}"/>
              </a:ext>
            </a:extLst>
          </p:cNvPr>
          <p:cNvSpPr/>
          <p:nvPr/>
        </p:nvSpPr>
        <p:spPr>
          <a:xfrm>
            <a:off x="5816285" y="738101"/>
            <a:ext cx="1906103" cy="2081937"/>
          </a:xfrm>
          <a:custGeom>
            <a:avLst/>
            <a:gdLst/>
            <a:ahLst/>
            <a:cxnLst/>
            <a:rect l="l" t="t" r="r" b="b"/>
            <a:pathLst>
              <a:path w="128360" h="140201" extrusionOk="0">
                <a:moveTo>
                  <a:pt x="64270" y="1"/>
                </a:moveTo>
                <a:cubicBezTo>
                  <a:pt x="63472" y="1"/>
                  <a:pt x="62673" y="50"/>
                  <a:pt x="61878" y="156"/>
                </a:cubicBezTo>
                <a:cubicBezTo>
                  <a:pt x="58409" y="589"/>
                  <a:pt x="55240" y="2057"/>
                  <a:pt x="52205" y="3625"/>
                </a:cubicBezTo>
                <a:cubicBezTo>
                  <a:pt x="44799" y="7494"/>
                  <a:pt x="37494" y="11564"/>
                  <a:pt x="30156" y="15534"/>
                </a:cubicBezTo>
                <a:cubicBezTo>
                  <a:pt x="18914" y="21605"/>
                  <a:pt x="4704" y="27409"/>
                  <a:pt x="2169" y="41485"/>
                </a:cubicBezTo>
                <a:cubicBezTo>
                  <a:pt x="868" y="48691"/>
                  <a:pt x="1368" y="56329"/>
                  <a:pt x="1302" y="63635"/>
                </a:cubicBezTo>
                <a:cubicBezTo>
                  <a:pt x="1235" y="70206"/>
                  <a:pt x="1168" y="76777"/>
                  <a:pt x="1068" y="83349"/>
                </a:cubicBezTo>
                <a:cubicBezTo>
                  <a:pt x="968" y="91755"/>
                  <a:pt x="1" y="99694"/>
                  <a:pt x="5405" y="106832"/>
                </a:cubicBezTo>
                <a:cubicBezTo>
                  <a:pt x="7173" y="109134"/>
                  <a:pt x="9307" y="111002"/>
                  <a:pt x="11676" y="112636"/>
                </a:cubicBezTo>
                <a:cubicBezTo>
                  <a:pt x="17880" y="116739"/>
                  <a:pt x="24385" y="120375"/>
                  <a:pt x="30756" y="124211"/>
                </a:cubicBezTo>
                <a:cubicBezTo>
                  <a:pt x="37061" y="127981"/>
                  <a:pt x="42931" y="132451"/>
                  <a:pt x="49303" y="136053"/>
                </a:cubicBezTo>
                <a:cubicBezTo>
                  <a:pt x="53747" y="138561"/>
                  <a:pt x="58488" y="140200"/>
                  <a:pt x="63427" y="140200"/>
                </a:cubicBezTo>
                <a:cubicBezTo>
                  <a:pt x="65124" y="140200"/>
                  <a:pt x="66844" y="140007"/>
                  <a:pt x="68583" y="139589"/>
                </a:cubicBezTo>
                <a:cubicBezTo>
                  <a:pt x="75788" y="137821"/>
                  <a:pt x="82193" y="133418"/>
                  <a:pt x="88497" y="129715"/>
                </a:cubicBezTo>
                <a:cubicBezTo>
                  <a:pt x="95669" y="125479"/>
                  <a:pt x="102874" y="121243"/>
                  <a:pt x="110046" y="117040"/>
                </a:cubicBezTo>
                <a:cubicBezTo>
                  <a:pt x="115250" y="113971"/>
                  <a:pt x="120920" y="110635"/>
                  <a:pt x="123956" y="105198"/>
                </a:cubicBezTo>
                <a:cubicBezTo>
                  <a:pt x="127458" y="98860"/>
                  <a:pt x="126491" y="90554"/>
                  <a:pt x="126625" y="83549"/>
                </a:cubicBezTo>
                <a:cubicBezTo>
                  <a:pt x="126791" y="75176"/>
                  <a:pt x="126925" y="66804"/>
                  <a:pt x="127058" y="58398"/>
                </a:cubicBezTo>
                <a:cubicBezTo>
                  <a:pt x="127192" y="51059"/>
                  <a:pt x="128359" y="42686"/>
                  <a:pt x="125424" y="35715"/>
                </a:cubicBezTo>
                <a:cubicBezTo>
                  <a:pt x="123122" y="30177"/>
                  <a:pt x="118352" y="26174"/>
                  <a:pt x="113482" y="22939"/>
                </a:cubicBezTo>
                <a:cubicBezTo>
                  <a:pt x="107077" y="18669"/>
                  <a:pt x="100206" y="14966"/>
                  <a:pt x="93401" y="11364"/>
                </a:cubicBezTo>
                <a:cubicBezTo>
                  <a:pt x="86596" y="7761"/>
                  <a:pt x="79624" y="3825"/>
                  <a:pt x="72286" y="1423"/>
                </a:cubicBezTo>
                <a:cubicBezTo>
                  <a:pt x="69707" y="572"/>
                  <a:pt x="66989" y="1"/>
                  <a:pt x="6427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2" name="Picture 21" descr="A machine in a room&#10;&#10;Description automatically generated">
            <a:extLst>
              <a:ext uri="{FF2B5EF4-FFF2-40B4-BE49-F238E27FC236}">
                <a16:creationId xmlns:a16="http://schemas.microsoft.com/office/drawing/2014/main" id="{374E6106-40A3-8C9A-4757-D6651B2432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6654" y="914502"/>
            <a:ext cx="1769541" cy="1698538"/>
          </a:xfrm>
          <a:prstGeom prst="ellipse">
            <a:avLst/>
          </a:prstGeom>
          <a:ln>
            <a:noFill/>
          </a:ln>
          <a:effectLst/>
        </p:spPr>
      </p:pic>
      <p:sp>
        <p:nvSpPr>
          <p:cNvPr id="24" name="Google Shape;638;p29">
            <a:extLst>
              <a:ext uri="{FF2B5EF4-FFF2-40B4-BE49-F238E27FC236}">
                <a16:creationId xmlns:a16="http://schemas.microsoft.com/office/drawing/2014/main" id="{3C4126D3-42D6-1BD7-7672-E10A360F1840}"/>
              </a:ext>
            </a:extLst>
          </p:cNvPr>
          <p:cNvSpPr/>
          <p:nvPr/>
        </p:nvSpPr>
        <p:spPr>
          <a:xfrm>
            <a:off x="3482953" y="1201791"/>
            <a:ext cx="1955473" cy="2047243"/>
          </a:xfrm>
          <a:custGeom>
            <a:avLst/>
            <a:gdLst/>
            <a:ahLst/>
            <a:cxnLst/>
            <a:rect l="l" t="t" r="r" b="b"/>
            <a:pathLst>
              <a:path w="128360" h="140201" extrusionOk="0">
                <a:moveTo>
                  <a:pt x="64270" y="1"/>
                </a:moveTo>
                <a:cubicBezTo>
                  <a:pt x="63472" y="1"/>
                  <a:pt x="62673" y="50"/>
                  <a:pt x="61878" y="156"/>
                </a:cubicBezTo>
                <a:cubicBezTo>
                  <a:pt x="58409" y="589"/>
                  <a:pt x="55240" y="2057"/>
                  <a:pt x="52172" y="3625"/>
                </a:cubicBezTo>
                <a:cubicBezTo>
                  <a:pt x="44800" y="7494"/>
                  <a:pt x="37494" y="11564"/>
                  <a:pt x="30156" y="15534"/>
                </a:cubicBezTo>
                <a:cubicBezTo>
                  <a:pt x="18914" y="21605"/>
                  <a:pt x="4704" y="27409"/>
                  <a:pt x="2169" y="41485"/>
                </a:cubicBezTo>
                <a:cubicBezTo>
                  <a:pt x="868" y="48691"/>
                  <a:pt x="1369" y="56329"/>
                  <a:pt x="1302" y="63635"/>
                </a:cubicBezTo>
                <a:cubicBezTo>
                  <a:pt x="1202" y="70206"/>
                  <a:pt x="1168" y="76777"/>
                  <a:pt x="1068" y="83349"/>
                </a:cubicBezTo>
                <a:cubicBezTo>
                  <a:pt x="968" y="91755"/>
                  <a:pt x="1" y="99694"/>
                  <a:pt x="5405" y="106832"/>
                </a:cubicBezTo>
                <a:cubicBezTo>
                  <a:pt x="7139" y="109134"/>
                  <a:pt x="9308" y="111002"/>
                  <a:pt x="11676" y="112636"/>
                </a:cubicBezTo>
                <a:cubicBezTo>
                  <a:pt x="17880" y="116739"/>
                  <a:pt x="24352" y="120375"/>
                  <a:pt x="30756" y="124211"/>
                </a:cubicBezTo>
                <a:cubicBezTo>
                  <a:pt x="37027" y="127981"/>
                  <a:pt x="42932" y="132451"/>
                  <a:pt x="49303" y="136053"/>
                </a:cubicBezTo>
                <a:cubicBezTo>
                  <a:pt x="53747" y="138561"/>
                  <a:pt x="58488" y="140200"/>
                  <a:pt x="63428" y="140200"/>
                </a:cubicBezTo>
                <a:cubicBezTo>
                  <a:pt x="65124" y="140200"/>
                  <a:pt x="66844" y="140007"/>
                  <a:pt x="68583" y="139589"/>
                </a:cubicBezTo>
                <a:cubicBezTo>
                  <a:pt x="75788" y="137821"/>
                  <a:pt x="82193" y="133418"/>
                  <a:pt x="88498" y="129715"/>
                </a:cubicBezTo>
                <a:cubicBezTo>
                  <a:pt x="95669" y="125479"/>
                  <a:pt x="102874" y="121243"/>
                  <a:pt x="110046" y="117040"/>
                </a:cubicBezTo>
                <a:cubicBezTo>
                  <a:pt x="115250" y="113971"/>
                  <a:pt x="120921" y="110635"/>
                  <a:pt x="123956" y="105198"/>
                </a:cubicBezTo>
                <a:cubicBezTo>
                  <a:pt x="127459" y="98860"/>
                  <a:pt x="126491" y="90554"/>
                  <a:pt x="126625" y="83549"/>
                </a:cubicBezTo>
                <a:cubicBezTo>
                  <a:pt x="126758" y="75176"/>
                  <a:pt x="126925" y="66804"/>
                  <a:pt x="127058" y="58398"/>
                </a:cubicBezTo>
                <a:cubicBezTo>
                  <a:pt x="127192" y="51059"/>
                  <a:pt x="128359" y="42686"/>
                  <a:pt x="125424" y="35715"/>
                </a:cubicBezTo>
                <a:cubicBezTo>
                  <a:pt x="123122" y="30177"/>
                  <a:pt x="118352" y="26174"/>
                  <a:pt x="113482" y="22939"/>
                </a:cubicBezTo>
                <a:cubicBezTo>
                  <a:pt x="107044" y="18669"/>
                  <a:pt x="100206" y="14966"/>
                  <a:pt x="93401" y="11364"/>
                </a:cubicBezTo>
                <a:cubicBezTo>
                  <a:pt x="86596" y="7761"/>
                  <a:pt x="79625" y="3825"/>
                  <a:pt x="72286" y="1423"/>
                </a:cubicBezTo>
                <a:cubicBezTo>
                  <a:pt x="69707" y="572"/>
                  <a:pt x="66989" y="1"/>
                  <a:pt x="64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descr="A blue cart in a room&#10;&#10;Description automatically generated">
            <a:extLst>
              <a:ext uri="{FF2B5EF4-FFF2-40B4-BE49-F238E27FC236}">
                <a16:creationId xmlns:a16="http://schemas.microsoft.com/office/drawing/2014/main" id="{ECE64782-43E9-AA77-D572-47CC45EC40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3521164" y="1385351"/>
            <a:ext cx="1778862" cy="1744700"/>
          </a:xfrm>
          <a:prstGeom prst="ellipse">
            <a:avLst/>
          </a:prstGeom>
          <a:ln>
            <a:noFill/>
          </a:ln>
          <a:effectLst/>
        </p:spPr>
      </p:pic>
      <p:sp>
        <p:nvSpPr>
          <p:cNvPr id="26" name="Google Shape;647;p29">
            <a:extLst>
              <a:ext uri="{FF2B5EF4-FFF2-40B4-BE49-F238E27FC236}">
                <a16:creationId xmlns:a16="http://schemas.microsoft.com/office/drawing/2014/main" id="{4688650D-236B-1A9D-302A-AE529A623BE2}"/>
              </a:ext>
            </a:extLst>
          </p:cNvPr>
          <p:cNvSpPr/>
          <p:nvPr/>
        </p:nvSpPr>
        <p:spPr>
          <a:xfrm>
            <a:off x="5762108" y="749894"/>
            <a:ext cx="1878348" cy="2083526"/>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accent2"/>
          </a:solidFill>
          <a:ln>
            <a:solidFill>
              <a:schemeClr val="accent1"/>
            </a:solid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648;p29">
            <a:extLst>
              <a:ext uri="{FF2B5EF4-FFF2-40B4-BE49-F238E27FC236}">
                <a16:creationId xmlns:a16="http://schemas.microsoft.com/office/drawing/2014/main" id="{F4CD9E04-98CE-B972-921E-DC7B9693EA0C}"/>
              </a:ext>
            </a:extLst>
          </p:cNvPr>
          <p:cNvSpPr/>
          <p:nvPr/>
        </p:nvSpPr>
        <p:spPr>
          <a:xfrm>
            <a:off x="5750720" y="747801"/>
            <a:ext cx="1906088" cy="2082145"/>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649;p29">
            <a:extLst>
              <a:ext uri="{FF2B5EF4-FFF2-40B4-BE49-F238E27FC236}">
                <a16:creationId xmlns:a16="http://schemas.microsoft.com/office/drawing/2014/main" id="{AB86E0B9-A4F7-FA1F-B425-11DD6979BF4C}"/>
              </a:ext>
            </a:extLst>
          </p:cNvPr>
          <p:cNvSpPr/>
          <p:nvPr/>
        </p:nvSpPr>
        <p:spPr>
          <a:xfrm>
            <a:off x="5930014" y="917976"/>
            <a:ext cx="1562823" cy="1722189"/>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676;p29">
            <a:extLst>
              <a:ext uri="{FF2B5EF4-FFF2-40B4-BE49-F238E27FC236}">
                <a16:creationId xmlns:a16="http://schemas.microsoft.com/office/drawing/2014/main" id="{E1DC48FD-596D-8C50-36AF-2C10DA65D26C}"/>
              </a:ext>
            </a:extLst>
          </p:cNvPr>
          <p:cNvSpPr txBox="1"/>
          <p:nvPr/>
        </p:nvSpPr>
        <p:spPr>
          <a:xfrm>
            <a:off x="5880271" y="486555"/>
            <a:ext cx="1747226" cy="284616"/>
          </a:xfrm>
          <a:prstGeom prst="rect">
            <a:avLst/>
          </a:prstGeom>
          <a:noFill/>
          <a:ln>
            <a:noFill/>
          </a:ln>
        </p:spPr>
        <p:txBody>
          <a:bodyPr spcFirstLastPara="1" wrap="square" lIns="121900" tIns="121900" rIns="121900" bIns="121900" anchor="ctr" anchorCtr="0">
            <a:noAutofit/>
          </a:bodyPr>
          <a:lstStyle/>
          <a:p>
            <a:pPr algn="ctr" defTabSz="905381">
              <a:defRPr/>
            </a:pPr>
            <a:r>
              <a:rPr lang="es-DO" sz="1700" b="1">
                <a:solidFill>
                  <a:schemeClr val="bg1"/>
                </a:solidFill>
                <a:ea typeface="Lato" charset="0"/>
                <a:cs typeface="Lato" charset="0"/>
              </a:rPr>
              <a:t>Sears Tower</a:t>
            </a:r>
          </a:p>
        </p:txBody>
      </p:sp>
      <p:sp>
        <p:nvSpPr>
          <p:cNvPr id="34" name="Google Shape;640;p29">
            <a:extLst>
              <a:ext uri="{FF2B5EF4-FFF2-40B4-BE49-F238E27FC236}">
                <a16:creationId xmlns:a16="http://schemas.microsoft.com/office/drawing/2014/main" id="{E455A676-A5D5-6729-D6F4-A091977E8F1C}"/>
              </a:ext>
            </a:extLst>
          </p:cNvPr>
          <p:cNvSpPr/>
          <p:nvPr/>
        </p:nvSpPr>
        <p:spPr>
          <a:xfrm>
            <a:off x="3427767" y="1200074"/>
            <a:ext cx="1926999" cy="2048806"/>
          </a:xfrm>
          <a:custGeom>
            <a:avLst/>
            <a:gdLst/>
            <a:ahLst/>
            <a:cxnLst/>
            <a:rect l="l" t="t" r="r" b="b"/>
            <a:pathLst>
              <a:path w="126491" h="140308" extrusionOk="0">
                <a:moveTo>
                  <a:pt x="62645" y="2150"/>
                </a:moveTo>
                <a:lnTo>
                  <a:pt x="62645" y="2150"/>
                </a:ln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8" y="5352"/>
                </a:cubicBezTo>
                <a:cubicBezTo>
                  <a:pt x="66014" y="5285"/>
                  <a:pt x="66014" y="5219"/>
                  <a:pt x="65981" y="5185"/>
                </a:cubicBezTo>
                <a:cubicBezTo>
                  <a:pt x="66014" y="4952"/>
                  <a:pt x="66048" y="4718"/>
                  <a:pt x="66114" y="4485"/>
                </a:cubicBezTo>
                <a:cubicBezTo>
                  <a:pt x="66114" y="4451"/>
                  <a:pt x="66114" y="4451"/>
                  <a:pt x="66148" y="4418"/>
                </a:cubicBezTo>
                <a:close/>
                <a:moveTo>
                  <a:pt x="71051" y="3684"/>
                </a:moveTo>
                <a:cubicBezTo>
                  <a:pt x="71085" y="4085"/>
                  <a:pt x="71085" y="4451"/>
                  <a:pt x="71118" y="4852"/>
                </a:cubicBezTo>
                <a:cubicBezTo>
                  <a:pt x="71018" y="5019"/>
                  <a:pt x="70918" y="5185"/>
                  <a:pt x="70818" y="5352"/>
                </a:cubicBezTo>
                <a:cubicBezTo>
                  <a:pt x="70751" y="5185"/>
                  <a:pt x="70684" y="5019"/>
                  <a:pt x="70618" y="4852"/>
                </a:cubicBezTo>
                <a:lnTo>
                  <a:pt x="71051" y="3684"/>
                </a:lnTo>
                <a:close/>
                <a:moveTo>
                  <a:pt x="63379" y="2850"/>
                </a:moveTo>
                <a:cubicBezTo>
                  <a:pt x="63713" y="3918"/>
                  <a:pt x="64046" y="4985"/>
                  <a:pt x="64380" y="6053"/>
                </a:cubicBezTo>
                <a:lnTo>
                  <a:pt x="64180"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1" y="4618"/>
                  <a:pt x="56407" y="5085"/>
                  <a:pt x="56574" y="5552"/>
                </a:cubicBezTo>
                <a:cubicBezTo>
                  <a:pt x="56608" y="5652"/>
                  <a:pt x="56641" y="5786"/>
                  <a:pt x="56674" y="5886"/>
                </a:cubicBezTo>
                <a:cubicBezTo>
                  <a:pt x="56474" y="6353"/>
                  <a:pt x="56241"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3" y="7087"/>
                  <a:pt x="58742" y="6720"/>
                  <a:pt x="58542" y="6353"/>
                </a:cubicBezTo>
                <a:cubicBezTo>
                  <a:pt x="58642" y="6053"/>
                  <a:pt x="58742" y="5719"/>
                  <a:pt x="58809" y="5419"/>
                </a:cubicBezTo>
                <a:close/>
                <a:moveTo>
                  <a:pt x="61511" y="4518"/>
                </a:moveTo>
                <a:cubicBezTo>
                  <a:pt x="61611" y="4952"/>
                  <a:pt x="61745" y="5419"/>
                  <a:pt x="61845" y="5852"/>
                </a:cubicBezTo>
                <a:cubicBezTo>
                  <a:pt x="61745" y="6420"/>
                  <a:pt x="61611" y="6953"/>
                  <a:pt x="61511" y="7487"/>
                </a:cubicBezTo>
                <a:cubicBezTo>
                  <a:pt x="61344" y="7220"/>
                  <a:pt x="61211" y="6920"/>
                  <a:pt x="61077" y="6653"/>
                </a:cubicBezTo>
                <a:cubicBezTo>
                  <a:pt x="61177" y="6019"/>
                  <a:pt x="61278" y="5385"/>
                  <a:pt x="61378" y="4752"/>
                </a:cubicBezTo>
                <a:cubicBezTo>
                  <a:pt x="61411" y="4685"/>
                  <a:pt x="61478" y="4585"/>
                  <a:pt x="61511" y="4518"/>
                </a:cubicBezTo>
                <a:close/>
                <a:moveTo>
                  <a:pt x="53472" y="4885"/>
                </a:moveTo>
                <a:cubicBezTo>
                  <a:pt x="53339" y="5819"/>
                  <a:pt x="53172" y="6753"/>
                  <a:pt x="53038" y="7687"/>
                </a:cubicBezTo>
                <a:cubicBezTo>
                  <a:pt x="52872" y="7454"/>
                  <a:pt x="52671" y="7220"/>
                  <a:pt x="52505" y="6987"/>
                </a:cubicBezTo>
                <a:cubicBezTo>
                  <a:pt x="52838" y="6286"/>
                  <a:pt x="53138" y="5586"/>
                  <a:pt x="53472" y="4885"/>
                </a:cubicBezTo>
                <a:close/>
                <a:moveTo>
                  <a:pt x="63279" y="6620"/>
                </a:moveTo>
                <a:lnTo>
                  <a:pt x="63279" y="6620"/>
                </a:lnTo>
                <a:cubicBezTo>
                  <a:pt x="63412" y="6920"/>
                  <a:pt x="63546" y="7220"/>
                  <a:pt x="63713" y="7520"/>
                </a:cubicBezTo>
                <a:cubicBezTo>
                  <a:pt x="63646" y="7620"/>
                  <a:pt x="63613" y="7720"/>
                  <a:pt x="63546" y="7821"/>
                </a:cubicBezTo>
                <a:cubicBezTo>
                  <a:pt x="63446" y="7420"/>
                  <a:pt x="63379" y="7020"/>
                  <a:pt x="63279" y="6620"/>
                </a:cubicBezTo>
                <a:close/>
                <a:moveTo>
                  <a:pt x="52471" y="8421"/>
                </a:moveTo>
                <a:cubicBezTo>
                  <a:pt x="52480" y="8432"/>
                  <a:pt x="52489" y="8443"/>
                  <a:pt x="52498" y="8454"/>
                </a:cubicBezTo>
                <a:lnTo>
                  <a:pt x="52498" y="8454"/>
                </a:lnTo>
                <a:cubicBezTo>
                  <a:pt x="52471" y="8449"/>
                  <a:pt x="52471" y="8421"/>
                  <a:pt x="52471" y="8421"/>
                </a:cubicBezTo>
                <a:close/>
                <a:moveTo>
                  <a:pt x="58309" y="7787"/>
                </a:moveTo>
                <a:cubicBezTo>
                  <a:pt x="58442" y="7987"/>
                  <a:pt x="58576"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5" y="7387"/>
                  <a:pt x="57141" y="7587"/>
                  <a:pt x="57208" y="7787"/>
                </a:cubicBezTo>
                <a:lnTo>
                  <a:pt x="56908" y="8755"/>
                </a:lnTo>
                <a:cubicBezTo>
                  <a:pt x="56808" y="8554"/>
                  <a:pt x="56708" y="8388"/>
                  <a:pt x="56574" y="8187"/>
                </a:cubicBezTo>
                <a:cubicBezTo>
                  <a:pt x="56741" y="7887"/>
                  <a:pt x="56874" y="7554"/>
                  <a:pt x="57041" y="7220"/>
                </a:cubicBezTo>
                <a:close/>
                <a:moveTo>
                  <a:pt x="49236" y="8588"/>
                </a:moveTo>
                <a:cubicBezTo>
                  <a:pt x="49302" y="8654"/>
                  <a:pt x="49336" y="8721"/>
                  <a:pt x="49402" y="8788"/>
                </a:cubicBezTo>
                <a:lnTo>
                  <a:pt x="49369" y="8888"/>
                </a:lnTo>
                <a:cubicBezTo>
                  <a:pt x="49336" y="8788"/>
                  <a:pt x="49269" y="8688"/>
                  <a:pt x="49236" y="8588"/>
                </a:cubicBezTo>
                <a:close/>
                <a:moveTo>
                  <a:pt x="50537" y="6420"/>
                </a:moveTo>
                <a:cubicBezTo>
                  <a:pt x="50770" y="6853"/>
                  <a:pt x="50970" y="7287"/>
                  <a:pt x="51170" y="7754"/>
                </a:cubicBezTo>
                <a:cubicBezTo>
                  <a:pt x="51004" y="8154"/>
                  <a:pt x="50803" y="8554"/>
                  <a:pt x="50637" y="8955"/>
                </a:cubicBezTo>
                <a:cubicBezTo>
                  <a:pt x="50503" y="8821"/>
                  <a:pt x="50403" y="8688"/>
                  <a:pt x="50303" y="8554"/>
                </a:cubicBezTo>
                <a:cubicBezTo>
                  <a:pt x="50370" y="7821"/>
                  <a:pt x="50470" y="7120"/>
                  <a:pt x="50537" y="6420"/>
                </a:cubicBezTo>
                <a:close/>
                <a:moveTo>
                  <a:pt x="52512" y="8472"/>
                </a:moveTo>
                <a:lnTo>
                  <a:pt x="52512" y="8472"/>
                </a:ln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6" y="5819"/>
                  <a:pt x="68283"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1" y="8087"/>
                </a:moveTo>
                <a:cubicBezTo>
                  <a:pt x="60944" y="8354"/>
                  <a:pt x="61077" y="8588"/>
                  <a:pt x="61211" y="8855"/>
                </a:cubicBezTo>
                <a:cubicBezTo>
                  <a:pt x="61144" y="9121"/>
                  <a:pt x="61111" y="9355"/>
                  <a:pt x="61044" y="9622"/>
                </a:cubicBezTo>
                <a:cubicBezTo>
                  <a:pt x="60944" y="9288"/>
                  <a:pt x="60844" y="8921"/>
                  <a:pt x="60710" y="8588"/>
                </a:cubicBezTo>
                <a:lnTo>
                  <a:pt x="60811" y="8087"/>
                </a:lnTo>
                <a:close/>
                <a:moveTo>
                  <a:pt x="62345" y="7787"/>
                </a:moveTo>
                <a:cubicBezTo>
                  <a:pt x="62478" y="8354"/>
                  <a:pt x="62612" y="8888"/>
                  <a:pt x="62779" y="9455"/>
                </a:cubicBezTo>
                <a:cubicBezTo>
                  <a:pt x="62712" y="9555"/>
                  <a:pt x="62679" y="9655"/>
                  <a:pt x="62645" y="9722"/>
                </a:cubicBezTo>
                <a:cubicBezTo>
                  <a:pt x="62478" y="9388"/>
                  <a:pt x="62312" y="9055"/>
                  <a:pt x="62145" y="8721"/>
                </a:cubicBezTo>
                <a:cubicBezTo>
                  <a:pt x="62212" y="8421"/>
                  <a:pt x="62278" y="8087"/>
                  <a:pt x="62345" y="7787"/>
                </a:cubicBezTo>
                <a:close/>
                <a:moveTo>
                  <a:pt x="50170" y="9755"/>
                </a:moveTo>
                <a:cubicBezTo>
                  <a:pt x="50170" y="9789"/>
                  <a:pt x="50203" y="9822"/>
                  <a:pt x="50203" y="9822"/>
                </a:cubicBezTo>
                <a:cubicBezTo>
                  <a:pt x="50170" y="9889"/>
                  <a:pt x="50170" y="9955"/>
                  <a:pt x="50136" y="10022"/>
                </a:cubicBezTo>
                <a:cubicBezTo>
                  <a:pt x="50136" y="9922"/>
                  <a:pt x="50136" y="9855"/>
                  <a:pt x="50170"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3"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1" y="9188"/>
                </a:moveTo>
                <a:cubicBezTo>
                  <a:pt x="56274" y="9422"/>
                  <a:pt x="56441" y="9655"/>
                  <a:pt x="56574" y="9889"/>
                </a:cubicBezTo>
                <a:cubicBezTo>
                  <a:pt x="56541" y="9989"/>
                  <a:pt x="56507" y="10089"/>
                  <a:pt x="56474" y="10222"/>
                </a:cubicBezTo>
                <a:lnTo>
                  <a:pt x="56107" y="9255"/>
                </a:lnTo>
                <a:cubicBezTo>
                  <a:pt x="56107" y="9255"/>
                  <a:pt x="56141" y="9222"/>
                  <a:pt x="56141" y="9188"/>
                </a:cubicBezTo>
                <a:close/>
                <a:moveTo>
                  <a:pt x="57642" y="9388"/>
                </a:moveTo>
                <a:cubicBezTo>
                  <a:pt x="57708" y="9655"/>
                  <a:pt x="57775" y="9922"/>
                  <a:pt x="57842" y="10189"/>
                </a:cubicBezTo>
                <a:cubicBezTo>
                  <a:pt x="57842" y="10189"/>
                  <a:pt x="57808" y="10222"/>
                  <a:pt x="57808" y="10256"/>
                </a:cubicBezTo>
                <a:cubicBezTo>
                  <a:pt x="57708" y="10089"/>
                  <a:pt x="57608" y="9922"/>
                  <a:pt x="57542" y="9755"/>
                </a:cubicBezTo>
                <a:cubicBezTo>
                  <a:pt x="57575" y="9655"/>
                  <a:pt x="57608" y="9522"/>
                  <a:pt x="57642" y="9388"/>
                </a:cubicBezTo>
                <a:close/>
                <a:moveTo>
                  <a:pt x="64180" y="8554"/>
                </a:moveTo>
                <a:lnTo>
                  <a:pt x="64380" y="8988"/>
                </a:lnTo>
                <a:cubicBezTo>
                  <a:pt x="64280" y="9455"/>
                  <a:pt x="64180" y="9955"/>
                  <a:pt x="64113" y="10422"/>
                </a:cubicBezTo>
                <a:cubicBezTo>
                  <a:pt x="64013" y="10022"/>
                  <a:pt x="63946" y="9622"/>
                  <a:pt x="63846" y="9255"/>
                </a:cubicBezTo>
                <a:lnTo>
                  <a:pt x="64180" y="8554"/>
                </a:lnTo>
                <a:close/>
                <a:moveTo>
                  <a:pt x="77422" y="6887"/>
                </a:moveTo>
                <a:lnTo>
                  <a:pt x="78323" y="10589"/>
                </a:lnTo>
                <a:cubicBezTo>
                  <a:pt x="77956" y="9455"/>
                  <a:pt x="77556" y="8321"/>
                  <a:pt x="77189" y="7187"/>
                </a:cubicBezTo>
                <a:cubicBezTo>
                  <a:pt x="77256"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3"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8" y="9588"/>
                  <a:pt x="52171" y="10422"/>
                  <a:pt x="52438" y="11256"/>
                </a:cubicBezTo>
                <a:cubicBezTo>
                  <a:pt x="52038" y="10756"/>
                  <a:pt x="51637" y="10222"/>
                  <a:pt x="51237" y="9722"/>
                </a:cubicBezTo>
                <a:cubicBezTo>
                  <a:pt x="51370" y="9388"/>
                  <a:pt x="51537" y="9088"/>
                  <a:pt x="51671" y="8755"/>
                </a:cubicBezTo>
                <a:close/>
                <a:moveTo>
                  <a:pt x="66381" y="7887"/>
                </a:moveTo>
                <a:cubicBezTo>
                  <a:pt x="66581" y="8288"/>
                  <a:pt x="66748" y="8688"/>
                  <a:pt x="66948" y="9088"/>
                </a:cubicBezTo>
                <a:cubicBezTo>
                  <a:pt x="67015" y="9155"/>
                  <a:pt x="67048" y="9222"/>
                  <a:pt x="67115" y="9255"/>
                </a:cubicBezTo>
                <a:cubicBezTo>
                  <a:pt x="67148" y="9822"/>
                  <a:pt x="67215" y="10389"/>
                  <a:pt x="67248" y="10956"/>
                </a:cubicBezTo>
                <a:cubicBezTo>
                  <a:pt x="67148" y="11123"/>
                  <a:pt x="67082" y="11256"/>
                  <a:pt x="66982" y="11423"/>
                </a:cubicBezTo>
                <a:cubicBezTo>
                  <a:pt x="66715" y="10556"/>
                  <a:pt x="66415" y="9689"/>
                  <a:pt x="66148" y="8821"/>
                </a:cubicBezTo>
                <a:cubicBezTo>
                  <a:pt x="66248" y="8488"/>
                  <a:pt x="66314" y="8187"/>
                  <a:pt x="66381" y="7887"/>
                </a:cubicBezTo>
                <a:close/>
                <a:moveTo>
                  <a:pt x="73219" y="7821"/>
                </a:moveTo>
                <a:cubicBezTo>
                  <a:pt x="73420" y="8654"/>
                  <a:pt x="73586" y="9488"/>
                  <a:pt x="73786" y="10356"/>
                </a:cubicBezTo>
                <a:cubicBezTo>
                  <a:pt x="73620" y="10723"/>
                  <a:pt x="73453" y="11056"/>
                  <a:pt x="73286" y="11423"/>
                </a:cubicBezTo>
                <a:cubicBezTo>
                  <a:pt x="73086" y="10956"/>
                  <a:pt x="72886" y="10456"/>
                  <a:pt x="72686" y="9989"/>
                </a:cubicBezTo>
                <a:lnTo>
                  <a:pt x="73219" y="7821"/>
                </a:lnTo>
                <a:close/>
                <a:moveTo>
                  <a:pt x="80591" y="9488"/>
                </a:moveTo>
                <a:lnTo>
                  <a:pt x="80825" y="10589"/>
                </a:lnTo>
                <a:cubicBezTo>
                  <a:pt x="80691" y="10889"/>
                  <a:pt x="80558" y="11190"/>
                  <a:pt x="80391" y="11490"/>
                </a:cubicBezTo>
                <a:cubicBezTo>
                  <a:pt x="80391" y="11423"/>
                  <a:pt x="80358" y="11356"/>
                  <a:pt x="80325" y="11290"/>
                </a:cubicBezTo>
                <a:cubicBezTo>
                  <a:pt x="80425" y="10689"/>
                  <a:pt x="80491" y="10089"/>
                  <a:pt x="80591" y="9488"/>
                </a:cubicBezTo>
                <a:close/>
                <a:moveTo>
                  <a:pt x="53572" y="9889"/>
                </a:moveTo>
                <a:cubicBezTo>
                  <a:pt x="53806"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5" y="10089"/>
                </a:moveTo>
                <a:cubicBezTo>
                  <a:pt x="61945" y="10322"/>
                  <a:pt x="62045" y="10522"/>
                  <a:pt x="62178" y="10756"/>
                </a:cubicBezTo>
                <a:cubicBezTo>
                  <a:pt x="62011" y="11056"/>
                  <a:pt x="61845" y="11390"/>
                  <a:pt x="61711" y="11723"/>
                </a:cubicBezTo>
                <a:cubicBezTo>
                  <a:pt x="61678" y="11590"/>
                  <a:pt x="61611" y="11456"/>
                  <a:pt x="61578" y="11323"/>
                </a:cubicBezTo>
                <a:cubicBezTo>
                  <a:pt x="61678" y="10923"/>
                  <a:pt x="61745" y="10522"/>
                  <a:pt x="61845"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5" y="10923"/>
                </a:moveTo>
                <a:cubicBezTo>
                  <a:pt x="57241" y="10989"/>
                  <a:pt x="57308" y="11090"/>
                  <a:pt x="57375" y="11190"/>
                </a:cubicBezTo>
                <a:cubicBezTo>
                  <a:pt x="57275" y="11390"/>
                  <a:pt x="57175" y="11590"/>
                  <a:pt x="57075" y="11790"/>
                </a:cubicBezTo>
                <a:cubicBezTo>
                  <a:pt x="57041" y="11723"/>
                  <a:pt x="57008" y="11657"/>
                  <a:pt x="56974" y="11557"/>
                </a:cubicBezTo>
                <a:cubicBezTo>
                  <a:pt x="57041" y="11356"/>
                  <a:pt x="57108" y="11123"/>
                  <a:pt x="57175" y="10923"/>
                </a:cubicBezTo>
                <a:close/>
                <a:moveTo>
                  <a:pt x="48902" y="9922"/>
                </a:moveTo>
                <a:cubicBezTo>
                  <a:pt x="49002" y="10122"/>
                  <a:pt x="49102" y="10356"/>
                  <a:pt x="49202" y="10556"/>
                </a:cubicBezTo>
                <a:cubicBezTo>
                  <a:pt x="49136" y="11090"/>
                  <a:pt x="49069" y="11623"/>
                  <a:pt x="49002" y="12157"/>
                </a:cubicBezTo>
                <a:cubicBezTo>
                  <a:pt x="48835" y="11957"/>
                  <a:pt x="48669" y="11757"/>
                  <a:pt x="48502" y="11557"/>
                </a:cubicBezTo>
                <a:cubicBezTo>
                  <a:pt x="48635" y="11023"/>
                  <a:pt x="48769" y="10489"/>
                  <a:pt x="48902" y="9922"/>
                </a:cubicBezTo>
                <a:close/>
                <a:moveTo>
                  <a:pt x="46667" y="11523"/>
                </a:moveTo>
                <a:lnTo>
                  <a:pt x="46667" y="11523"/>
                </a:lnTo>
                <a:cubicBezTo>
                  <a:pt x="46734" y="11657"/>
                  <a:pt x="46801"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30" y="12090"/>
                  <a:pt x="87496" y="11923"/>
                  <a:pt x="87430" y="11757"/>
                </a:cubicBezTo>
                <a:lnTo>
                  <a:pt x="87830" y="10823"/>
                </a:lnTo>
                <a:close/>
                <a:moveTo>
                  <a:pt x="72419" y="11590"/>
                </a:moveTo>
                <a:lnTo>
                  <a:pt x="72419" y="11590"/>
                </a:lnTo>
                <a:cubicBezTo>
                  <a:pt x="72519" y="11857"/>
                  <a:pt x="72619" y="12124"/>
                  <a:pt x="72719" y="12357"/>
                </a:cubicBezTo>
                <a:lnTo>
                  <a:pt x="72486"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cubicBezTo>
                  <a:pt x="48568" y="12991"/>
                  <a:pt x="48635" y="13058"/>
                  <a:pt x="48702" y="13124"/>
                </a:cubicBezTo>
                <a:cubicBezTo>
                  <a:pt x="48669" y="13124"/>
                  <a:pt x="48669" y="13158"/>
                  <a:pt x="48669" y="13191"/>
                </a:cubicBezTo>
                <a:cubicBezTo>
                  <a:pt x="48602" y="13091"/>
                  <a:pt x="48535" y="12991"/>
                  <a:pt x="48502" y="12891"/>
                </a:cubicBezTo>
                <a:close/>
                <a:moveTo>
                  <a:pt x="38862" y="11790"/>
                </a:moveTo>
                <a:lnTo>
                  <a:pt x="38862" y="11790"/>
                </a:lnTo>
                <a:cubicBezTo>
                  <a:pt x="38728" y="12290"/>
                  <a:pt x="38628" y="12791"/>
                  <a:pt x="38495" y="13291"/>
                </a:cubicBezTo>
                <a:cubicBezTo>
                  <a:pt x="38428" y="13224"/>
                  <a:pt x="38361" y="13124"/>
                  <a:pt x="38294" y="13058"/>
                </a:cubicBezTo>
                <a:cubicBezTo>
                  <a:pt x="38495" y="12624"/>
                  <a:pt x="38661" y="12224"/>
                  <a:pt x="38862" y="11790"/>
                </a:cubicBezTo>
                <a:close/>
                <a:moveTo>
                  <a:pt x="40463" y="10623"/>
                </a:moveTo>
                <a:cubicBezTo>
                  <a:pt x="40930" y="11456"/>
                  <a:pt x="41397" y="12257"/>
                  <a:pt x="41864" y="13058"/>
                </a:cubicBezTo>
                <a:cubicBezTo>
                  <a:pt x="41830" y="13158"/>
                  <a:pt x="41764" y="13258"/>
                  <a:pt x="41730" y="13358"/>
                </a:cubicBezTo>
                <a:lnTo>
                  <a:pt x="40796" y="12157"/>
                </a:lnTo>
                <a:lnTo>
                  <a:pt x="40463" y="10623"/>
                </a:lnTo>
                <a:close/>
                <a:moveTo>
                  <a:pt x="89498" y="12824"/>
                </a:moveTo>
                <a:lnTo>
                  <a:pt x="89665" y="13358"/>
                </a:lnTo>
                <a:cubicBezTo>
                  <a:pt x="89665" y="13391"/>
                  <a:pt x="89631" y="13425"/>
                  <a:pt x="89631" y="13458"/>
                </a:cubicBezTo>
                <a:lnTo>
                  <a:pt x="89498" y="12824"/>
                </a:lnTo>
                <a:close/>
                <a:moveTo>
                  <a:pt x="82860" y="11690"/>
                </a:moveTo>
                <a:cubicBezTo>
                  <a:pt x="82993" y="12357"/>
                  <a:pt x="83160" y="12991"/>
                  <a:pt x="83327" y="13625"/>
                </a:cubicBezTo>
                <a:cubicBezTo>
                  <a:pt x="83160" y="13124"/>
                  <a:pt x="82993" y="12657"/>
                  <a:pt x="82826" y="12157"/>
                </a:cubicBezTo>
                <a:cubicBezTo>
                  <a:pt x="82826" y="11990"/>
                  <a:pt x="82826" y="11857"/>
                  <a:pt x="82860" y="11690"/>
                </a:cubicBezTo>
                <a:close/>
                <a:moveTo>
                  <a:pt x="43798" y="11023"/>
                </a:moveTo>
                <a:cubicBezTo>
                  <a:pt x="44032" y="11523"/>
                  <a:pt x="44232" y="12024"/>
                  <a:pt x="44466" y="12524"/>
                </a:cubicBezTo>
                <a:cubicBezTo>
                  <a:pt x="44399" y="12924"/>
                  <a:pt x="44299" y="13324"/>
                  <a:pt x="44232" y="13725"/>
                </a:cubicBezTo>
                <a:cubicBezTo>
                  <a:pt x="43865" y="13291"/>
                  <a:pt x="43532" y="12824"/>
                  <a:pt x="43165" y="12390"/>
                </a:cubicBezTo>
                <a:cubicBezTo>
                  <a:pt x="43365" y="11923"/>
                  <a:pt x="43598" y="11490"/>
                  <a:pt x="43798" y="11023"/>
                </a:cubicBezTo>
                <a:close/>
                <a:moveTo>
                  <a:pt x="45400" y="12224"/>
                </a:moveTo>
                <a:cubicBezTo>
                  <a:pt x="45600" y="12457"/>
                  <a:pt x="45766" y="12691"/>
                  <a:pt x="45967" y="12924"/>
                </a:cubicBezTo>
                <a:cubicBezTo>
                  <a:pt x="46000" y="13291"/>
                  <a:pt x="46033" y="13658"/>
                  <a:pt x="46067" y="14025"/>
                </a:cubicBezTo>
                <a:cubicBezTo>
                  <a:pt x="45833" y="13491"/>
                  <a:pt x="45600" y="12958"/>
                  <a:pt x="45366" y="12424"/>
                </a:cubicBezTo>
                <a:cubicBezTo>
                  <a:pt x="45400" y="12357"/>
                  <a:pt x="45400" y="12290"/>
                  <a:pt x="45400" y="12224"/>
                </a:cubicBezTo>
                <a:close/>
                <a:moveTo>
                  <a:pt x="85895" y="11923"/>
                </a:moveTo>
                <a:cubicBezTo>
                  <a:pt x="85895" y="12324"/>
                  <a:pt x="85895" y="12691"/>
                  <a:pt x="85895" y="13058"/>
                </a:cubicBezTo>
                <a:cubicBezTo>
                  <a:pt x="85728" y="13425"/>
                  <a:pt x="85562" y="13791"/>
                  <a:pt x="85395" y="14158"/>
                </a:cubicBezTo>
                <a:lnTo>
                  <a:pt x="85228" y="13658"/>
                </a:lnTo>
                <a:cubicBezTo>
                  <a:pt x="85462" y="13091"/>
                  <a:pt x="85695" y="12524"/>
                  <a:pt x="85895" y="11923"/>
                </a:cubicBezTo>
                <a:close/>
                <a:moveTo>
                  <a:pt x="54973" y="11790"/>
                </a:moveTo>
                <a:cubicBezTo>
                  <a:pt x="55207" y="12124"/>
                  <a:pt x="55440" y="12457"/>
                  <a:pt x="55707" y="12791"/>
                </a:cubicBezTo>
                <a:cubicBezTo>
                  <a:pt x="55540" y="13291"/>
                  <a:pt x="55407" y="13791"/>
                  <a:pt x="55273" y="14258"/>
                </a:cubicBezTo>
                <a:cubicBezTo>
                  <a:pt x="55106" y="13925"/>
                  <a:pt x="54940" y="13591"/>
                  <a:pt x="54773" y="13224"/>
                </a:cubicBezTo>
                <a:cubicBezTo>
                  <a:pt x="54840" y="12757"/>
                  <a:pt x="54906" y="12290"/>
                  <a:pt x="54973" y="11790"/>
                </a:cubicBezTo>
                <a:close/>
                <a:moveTo>
                  <a:pt x="80291" y="13758"/>
                </a:moveTo>
                <a:cubicBezTo>
                  <a:pt x="80291" y="13791"/>
                  <a:pt x="80325" y="13825"/>
                  <a:pt x="80325"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2" y="14325"/>
                </a:lnTo>
                <a:cubicBezTo>
                  <a:pt x="52905" y="14025"/>
                  <a:pt x="52972" y="13725"/>
                  <a:pt x="53005" y="13425"/>
                </a:cubicBezTo>
                <a:close/>
                <a:moveTo>
                  <a:pt x="50036" y="12324"/>
                </a:moveTo>
                <a:cubicBezTo>
                  <a:pt x="50336" y="12991"/>
                  <a:pt x="50670" y="13691"/>
                  <a:pt x="50970" y="14359"/>
                </a:cubicBezTo>
                <a:cubicBezTo>
                  <a:pt x="50570" y="13925"/>
                  <a:pt x="50170"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1" y="13358"/>
                  <a:pt x="51004"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7" y="12057"/>
                  <a:pt x="74053" y="11957"/>
                  <a:pt x="74087" y="11890"/>
                </a:cubicBezTo>
                <a:close/>
                <a:moveTo>
                  <a:pt x="81492" y="13458"/>
                </a:moveTo>
                <a:lnTo>
                  <a:pt x="81759" y="14625"/>
                </a:lnTo>
                <a:cubicBezTo>
                  <a:pt x="81759" y="14826"/>
                  <a:pt x="81759" y="14992"/>
                  <a:pt x="81726" y="15192"/>
                </a:cubicBezTo>
                <a:cubicBezTo>
                  <a:pt x="81592" y="14759"/>
                  <a:pt x="81425" y="14325"/>
                  <a:pt x="81259" y="13892"/>
                </a:cubicBezTo>
                <a:cubicBezTo>
                  <a:pt x="81359" y="13758"/>
                  <a:pt x="81425" y="13591"/>
                  <a:pt x="81492" y="13458"/>
                </a:cubicBezTo>
                <a:close/>
                <a:moveTo>
                  <a:pt x="77823" y="11923"/>
                </a:moveTo>
                <a:cubicBezTo>
                  <a:pt x="78156" y="12891"/>
                  <a:pt x="78490" y="13892"/>
                  <a:pt x="78790" y="14859"/>
                </a:cubicBezTo>
                <a:cubicBezTo>
                  <a:pt x="78757" y="14992"/>
                  <a:pt x="78690" y="15092"/>
                  <a:pt x="78623" y="15226"/>
                </a:cubicBezTo>
                <a:lnTo>
                  <a:pt x="77823" y="11923"/>
                </a:lnTo>
                <a:close/>
                <a:moveTo>
                  <a:pt x="92133" y="11623"/>
                </a:moveTo>
                <a:cubicBezTo>
                  <a:pt x="91866" y="12857"/>
                  <a:pt x="91566" y="14092"/>
                  <a:pt x="91266" y="15326"/>
                </a:cubicBezTo>
                <a:cubicBezTo>
                  <a:pt x="91132" y="14959"/>
                  <a:pt x="90999" y="14559"/>
                  <a:pt x="90865" y="14158"/>
                </a:cubicBezTo>
                <a:lnTo>
                  <a:pt x="92133" y="11623"/>
                </a:lnTo>
                <a:close/>
                <a:moveTo>
                  <a:pt x="45099" y="13925"/>
                </a:moveTo>
                <a:cubicBezTo>
                  <a:pt x="45299" y="14392"/>
                  <a:pt x="45500" y="14826"/>
                  <a:pt x="45700" y="15293"/>
                </a:cubicBezTo>
                <a:cubicBezTo>
                  <a:pt x="45666" y="15359"/>
                  <a:pt x="45666" y="15393"/>
                  <a:pt x="45633" y="15459"/>
                </a:cubicBezTo>
                <a:cubicBezTo>
                  <a:pt x="45400" y="15192"/>
                  <a:pt x="45166" y="14892"/>
                  <a:pt x="44966" y="14625"/>
                </a:cubicBezTo>
                <a:cubicBezTo>
                  <a:pt x="44999" y="14392"/>
                  <a:pt x="45033" y="14158"/>
                  <a:pt x="45099" y="13925"/>
                </a:cubicBezTo>
                <a:close/>
                <a:moveTo>
                  <a:pt x="88497" y="12157"/>
                </a:moveTo>
                <a:cubicBezTo>
                  <a:pt x="88664" y="13058"/>
                  <a:pt x="88831"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8" y="14892"/>
                </a:moveTo>
                <a:cubicBezTo>
                  <a:pt x="84794" y="15026"/>
                  <a:pt x="84828" y="15159"/>
                  <a:pt x="84894" y="15293"/>
                </a:cubicBezTo>
                <a:lnTo>
                  <a:pt x="84728" y="15693"/>
                </a:lnTo>
                <a:cubicBezTo>
                  <a:pt x="84694" y="15526"/>
                  <a:pt x="84628" y="15359"/>
                  <a:pt x="84594" y="15226"/>
                </a:cubicBezTo>
                <a:cubicBezTo>
                  <a:pt x="84661" y="15092"/>
                  <a:pt x="84694" y="14992"/>
                  <a:pt x="84728"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lnTo>
                  <a:pt x="77656" y="14926"/>
                </a:lnTo>
                <a:cubicBezTo>
                  <a:pt x="77723" y="15259"/>
                  <a:pt x="77823" y="15593"/>
                  <a:pt x="77889" y="15926"/>
                </a:cubicBezTo>
                <a:cubicBezTo>
                  <a:pt x="77823" y="15760"/>
                  <a:pt x="77789" y="15626"/>
                  <a:pt x="77723" y="15493"/>
                </a:cubicBezTo>
                <a:cubicBezTo>
                  <a:pt x="77689" y="15293"/>
                  <a:pt x="77656" y="15092"/>
                  <a:pt x="77656" y="14926"/>
                </a:cubicBezTo>
                <a:close/>
                <a:moveTo>
                  <a:pt x="47601" y="15059"/>
                </a:moveTo>
                <a:cubicBezTo>
                  <a:pt x="47634" y="15092"/>
                  <a:pt x="47668" y="15159"/>
                  <a:pt x="47735" y="15192"/>
                </a:cubicBezTo>
                <a:cubicBezTo>
                  <a:pt x="47601" y="15459"/>
                  <a:pt x="47501" y="15693"/>
                  <a:pt x="47368" y="15960"/>
                </a:cubicBezTo>
                <a:lnTo>
                  <a:pt x="47601" y="15059"/>
                </a:lnTo>
                <a:close/>
                <a:moveTo>
                  <a:pt x="32357" y="14492"/>
                </a:moveTo>
                <a:cubicBezTo>
                  <a:pt x="32357" y="14525"/>
                  <a:pt x="32390" y="14559"/>
                  <a:pt x="32424" y="14625"/>
                </a:cubicBezTo>
                <a:cubicBezTo>
                  <a:pt x="32357" y="15126"/>
                  <a:pt x="32290" y="15626"/>
                  <a:pt x="32223" y="16126"/>
                </a:cubicBezTo>
                <a:cubicBezTo>
                  <a:pt x="32090" y="15960"/>
                  <a:pt x="31957" y="15826"/>
                  <a:pt x="31857" y="15693"/>
                </a:cubicBezTo>
                <a:lnTo>
                  <a:pt x="32357" y="14492"/>
                </a:lnTo>
                <a:close/>
                <a:moveTo>
                  <a:pt x="82660" y="14459"/>
                </a:moveTo>
                <a:cubicBezTo>
                  <a:pt x="82860" y="14992"/>
                  <a:pt x="83026" y="15559"/>
                  <a:pt x="83227" y="16093"/>
                </a:cubicBezTo>
                <a:cubicBezTo>
                  <a:pt x="83193" y="16227"/>
                  <a:pt x="83160" y="16360"/>
                  <a:pt x="83127" y="16527"/>
                </a:cubicBezTo>
                <a:cubicBezTo>
                  <a:pt x="83127" y="16527"/>
                  <a:pt x="83127" y="16560"/>
                  <a:pt x="83127" y="16560"/>
                </a:cubicBezTo>
                <a:lnTo>
                  <a:pt x="82660" y="14559"/>
                </a:lnTo>
                <a:cubicBezTo>
                  <a:pt x="82660" y="14525"/>
                  <a:pt x="82660" y="14492"/>
                  <a:pt x="82660" y="14459"/>
                </a:cubicBezTo>
                <a:close/>
                <a:moveTo>
                  <a:pt x="87863" y="15960"/>
                </a:moveTo>
                <a:cubicBezTo>
                  <a:pt x="87963" y="16260"/>
                  <a:pt x="88063" y="16527"/>
                  <a:pt x="88130" y="16827"/>
                </a:cubicBezTo>
                <a:lnTo>
                  <a:pt x="88063" y="17027"/>
                </a:lnTo>
                <a:cubicBezTo>
                  <a:pt x="87997" y="16694"/>
                  <a:pt x="87930" y="16327"/>
                  <a:pt x="87863" y="15993"/>
                </a:cubicBezTo>
                <a:cubicBezTo>
                  <a:pt x="87863" y="15960"/>
                  <a:pt x="87863" y="15960"/>
                  <a:pt x="87863" y="15960"/>
                </a:cubicBezTo>
                <a:close/>
                <a:moveTo>
                  <a:pt x="37227" y="15426"/>
                </a:moveTo>
                <a:cubicBezTo>
                  <a:pt x="37394" y="15760"/>
                  <a:pt x="37561" y="16060"/>
                  <a:pt x="37727" y="16393"/>
                </a:cubicBezTo>
                <a:cubicBezTo>
                  <a:pt x="37661" y="16660"/>
                  <a:pt x="37594" y="16927"/>
                  <a:pt x="37527" y="17194"/>
                </a:cubicBezTo>
                <a:cubicBezTo>
                  <a:pt x="37327" y="16894"/>
                  <a:pt x="37094" y="16593"/>
                  <a:pt x="36860" y="16293"/>
                </a:cubicBezTo>
                <a:lnTo>
                  <a:pt x="37227" y="15426"/>
                </a:lnTo>
                <a:close/>
                <a:moveTo>
                  <a:pt x="86762" y="14926"/>
                </a:moveTo>
                <a:cubicBezTo>
                  <a:pt x="86829" y="15293"/>
                  <a:pt x="86896" y="15659"/>
                  <a:pt x="86963" y="15993"/>
                </a:cubicBezTo>
                <a:cubicBezTo>
                  <a:pt x="86896" y="16460"/>
                  <a:pt x="86796" y="16894"/>
                  <a:pt x="86729" y="17361"/>
                </a:cubicBezTo>
                <a:cubicBezTo>
                  <a:pt x="86729" y="16560"/>
                  <a:pt x="86762" y="15726"/>
                  <a:pt x="86762" y="14926"/>
                </a:cubicBezTo>
                <a:close/>
                <a:moveTo>
                  <a:pt x="98304" y="16727"/>
                </a:moveTo>
                <a:lnTo>
                  <a:pt x="98304" y="16727"/>
                </a:lnTo>
                <a:cubicBezTo>
                  <a:pt x="98271" y="17027"/>
                  <a:pt x="98204" y="17327"/>
                  <a:pt x="98137" y="17628"/>
                </a:cubicBezTo>
                <a:lnTo>
                  <a:pt x="98104" y="17628"/>
                </a:lnTo>
                <a:cubicBezTo>
                  <a:pt x="98037" y="17527"/>
                  <a:pt x="98004" y="17461"/>
                  <a:pt x="97970" y="17361"/>
                </a:cubicBezTo>
                <a:cubicBezTo>
                  <a:pt x="98104" y="17161"/>
                  <a:pt x="98204" y="16927"/>
                  <a:pt x="98304" y="16727"/>
                </a:cubicBezTo>
                <a:close/>
                <a:moveTo>
                  <a:pt x="45967" y="17227"/>
                </a:moveTo>
                <a:cubicBezTo>
                  <a:pt x="46000" y="17294"/>
                  <a:pt x="46033" y="17361"/>
                  <a:pt x="46100" y="17427"/>
                </a:cubicBezTo>
                <a:lnTo>
                  <a:pt x="46033" y="17694"/>
                </a:lnTo>
                <a:cubicBezTo>
                  <a:pt x="46000" y="17594"/>
                  <a:pt x="45933" y="17527"/>
                  <a:pt x="45900" y="17427"/>
                </a:cubicBezTo>
                <a:cubicBezTo>
                  <a:pt x="45900" y="17361"/>
                  <a:pt x="45933" y="17294"/>
                  <a:pt x="45967" y="17227"/>
                </a:cubicBezTo>
                <a:close/>
                <a:moveTo>
                  <a:pt x="27187" y="17561"/>
                </a:moveTo>
                <a:cubicBezTo>
                  <a:pt x="27220" y="17594"/>
                  <a:pt x="27253" y="17661"/>
                  <a:pt x="27287" y="17728"/>
                </a:cubicBezTo>
                <a:cubicBezTo>
                  <a:pt x="27253" y="17761"/>
                  <a:pt x="27253" y="17794"/>
                  <a:pt x="27253" y="17861"/>
                </a:cubicBezTo>
                <a:cubicBezTo>
                  <a:pt x="27220" y="17861"/>
                  <a:pt x="27187" y="17861"/>
                  <a:pt x="27187" y="17894"/>
                </a:cubicBezTo>
                <a:cubicBezTo>
                  <a:pt x="27153" y="17828"/>
                  <a:pt x="27120" y="17794"/>
                  <a:pt x="27086" y="17761"/>
                </a:cubicBezTo>
                <a:cubicBezTo>
                  <a:pt x="27120" y="17694"/>
                  <a:pt x="27153" y="17628"/>
                  <a:pt x="27187" y="17561"/>
                </a:cubicBezTo>
                <a:close/>
                <a:moveTo>
                  <a:pt x="90098" y="15726"/>
                </a:moveTo>
                <a:lnTo>
                  <a:pt x="90432" y="17928"/>
                </a:lnTo>
                <a:cubicBezTo>
                  <a:pt x="90298" y="17227"/>
                  <a:pt x="90165" y="16527"/>
                  <a:pt x="90065" y="15826"/>
                </a:cubicBezTo>
                <a:cubicBezTo>
                  <a:pt x="90065" y="15793"/>
                  <a:pt x="90098" y="15760"/>
                  <a:pt x="90098" y="15726"/>
                </a:cubicBezTo>
                <a:close/>
                <a:moveTo>
                  <a:pt x="40763" y="17361"/>
                </a:moveTo>
                <a:cubicBezTo>
                  <a:pt x="40863" y="17527"/>
                  <a:pt x="40996" y="17661"/>
                  <a:pt x="41096" y="17794"/>
                </a:cubicBezTo>
                <a:cubicBezTo>
                  <a:pt x="41130" y="17928"/>
                  <a:pt x="41163" y="18061"/>
                  <a:pt x="41197" y="18228"/>
                </a:cubicBezTo>
                <a:cubicBezTo>
                  <a:pt x="41030" y="17961"/>
                  <a:pt x="40896" y="17728"/>
                  <a:pt x="40730"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7" y="15026"/>
                  <a:pt x="92633" y="16293"/>
                  <a:pt x="92667" y="17527"/>
                </a:cubicBezTo>
                <a:cubicBezTo>
                  <a:pt x="92533" y="17794"/>
                  <a:pt x="92366" y="18095"/>
                  <a:pt x="92233" y="18395"/>
                </a:cubicBezTo>
                <a:cubicBezTo>
                  <a:pt x="92100" y="17894"/>
                  <a:pt x="91933" y="17427"/>
                  <a:pt x="91766" y="16960"/>
                </a:cubicBezTo>
                <a:cubicBezTo>
                  <a:pt x="92033" y="15893"/>
                  <a:pt x="92266" y="14859"/>
                  <a:pt x="92533" y="13791"/>
                </a:cubicBezTo>
                <a:close/>
                <a:moveTo>
                  <a:pt x="89398" y="17161"/>
                </a:moveTo>
                <a:lnTo>
                  <a:pt x="89698" y="18828"/>
                </a:lnTo>
                <a:cubicBezTo>
                  <a:pt x="89564" y="18361"/>
                  <a:pt x="89398" y="17928"/>
                  <a:pt x="89264" y="17461"/>
                </a:cubicBezTo>
                <a:cubicBezTo>
                  <a:pt x="89298" y="17361"/>
                  <a:pt x="89364" y="17261"/>
                  <a:pt x="89398" y="17161"/>
                </a:cubicBezTo>
                <a:close/>
                <a:moveTo>
                  <a:pt x="33124" y="15860"/>
                </a:moveTo>
                <a:cubicBezTo>
                  <a:pt x="33658" y="16860"/>
                  <a:pt x="34225" y="17794"/>
                  <a:pt x="34759"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5" y="18395"/>
                  <a:pt x="38228" y="18061"/>
                </a:cubicBezTo>
                <a:cubicBezTo>
                  <a:pt x="38261" y="17894"/>
                  <a:pt x="38328" y="17728"/>
                  <a:pt x="38361" y="17527"/>
                </a:cubicBezTo>
                <a:close/>
                <a:moveTo>
                  <a:pt x="31056" y="17527"/>
                </a:moveTo>
                <a:cubicBezTo>
                  <a:pt x="31323" y="17861"/>
                  <a:pt x="31623" y="18161"/>
                  <a:pt x="31890" y="18495"/>
                </a:cubicBezTo>
                <a:cubicBezTo>
                  <a:pt x="31857" y="18695"/>
                  <a:pt x="31823" y="18928"/>
                  <a:pt x="31790" y="19162"/>
                </a:cubicBezTo>
                <a:cubicBezTo>
                  <a:pt x="31490" y="18795"/>
                  <a:pt x="31156" y="18428"/>
                  <a:pt x="30822" y="18061"/>
                </a:cubicBezTo>
                <a:cubicBezTo>
                  <a:pt x="30889" y="17894"/>
                  <a:pt x="30989" y="17694"/>
                  <a:pt x="31056" y="17527"/>
                </a:cubicBezTo>
                <a:close/>
                <a:moveTo>
                  <a:pt x="26686" y="18695"/>
                </a:moveTo>
                <a:cubicBezTo>
                  <a:pt x="26753" y="18795"/>
                  <a:pt x="26820" y="18862"/>
                  <a:pt x="26886" y="18962"/>
                </a:cubicBezTo>
                <a:cubicBezTo>
                  <a:pt x="26886" y="19062"/>
                  <a:pt x="26853" y="19162"/>
                  <a:pt x="26853" y="19262"/>
                </a:cubicBezTo>
                <a:lnTo>
                  <a:pt x="26720" y="19095"/>
                </a:lnTo>
                <a:cubicBezTo>
                  <a:pt x="26653" y="19062"/>
                  <a:pt x="26619" y="19029"/>
                  <a:pt x="26553" y="18995"/>
                </a:cubicBezTo>
                <a:cubicBezTo>
                  <a:pt x="26619" y="18895"/>
                  <a:pt x="26653" y="18795"/>
                  <a:pt x="26686" y="18695"/>
                </a:cubicBezTo>
                <a:close/>
                <a:moveTo>
                  <a:pt x="23951" y="18828"/>
                </a:moveTo>
                <a:cubicBezTo>
                  <a:pt x="24018" y="18995"/>
                  <a:pt x="24118" y="19162"/>
                  <a:pt x="24218" y="19329"/>
                </a:cubicBezTo>
                <a:lnTo>
                  <a:pt x="23918" y="18928"/>
                </a:lnTo>
                <a:cubicBezTo>
                  <a:pt x="23918" y="18895"/>
                  <a:pt x="23918" y="18862"/>
                  <a:pt x="23951" y="18828"/>
                </a:cubicBezTo>
                <a:close/>
                <a:moveTo>
                  <a:pt x="95602" y="14759"/>
                </a:moveTo>
                <a:cubicBezTo>
                  <a:pt x="95635" y="14826"/>
                  <a:pt x="95635" y="14892"/>
                  <a:pt x="95669" y="14959"/>
                </a:cubicBezTo>
                <a:cubicBezTo>
                  <a:pt x="95836" y="16293"/>
                  <a:pt x="96002" y="17628"/>
                  <a:pt x="96136" y="18962"/>
                </a:cubicBezTo>
                <a:lnTo>
                  <a:pt x="95869" y="19496"/>
                </a:lnTo>
                <a:lnTo>
                  <a:pt x="95402" y="15693"/>
                </a:lnTo>
                <a:cubicBezTo>
                  <a:pt x="95469" y="15393"/>
                  <a:pt x="95535" y="15059"/>
                  <a:pt x="95602" y="14759"/>
                </a:cubicBezTo>
                <a:close/>
                <a:moveTo>
                  <a:pt x="80725" y="14992"/>
                </a:moveTo>
                <a:cubicBezTo>
                  <a:pt x="81025" y="15760"/>
                  <a:pt x="81292" y="16560"/>
                  <a:pt x="81592" y="17361"/>
                </a:cubicBezTo>
                <a:cubicBezTo>
                  <a:pt x="81559" y="18128"/>
                  <a:pt x="81492" y="18895"/>
                  <a:pt x="81459" y="19662"/>
                </a:cubicBezTo>
                <a:cubicBezTo>
                  <a:pt x="81125" y="18295"/>
                  <a:pt x="80792"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7" y="19729"/>
                </a:cubicBezTo>
                <a:cubicBezTo>
                  <a:pt x="92667" y="19696"/>
                  <a:pt x="92633" y="19629"/>
                  <a:pt x="92633" y="19596"/>
                </a:cubicBezTo>
                <a:cubicBezTo>
                  <a:pt x="92667" y="19529"/>
                  <a:pt x="92700" y="19462"/>
                  <a:pt x="92733" y="19395"/>
                </a:cubicBezTo>
                <a:close/>
                <a:moveTo>
                  <a:pt x="44299" y="18095"/>
                </a:moveTo>
                <a:cubicBezTo>
                  <a:pt x="44399" y="18228"/>
                  <a:pt x="44499" y="18361"/>
                  <a:pt x="44599" y="18495"/>
                </a:cubicBezTo>
                <a:cubicBezTo>
                  <a:pt x="44466" y="18928"/>
                  <a:pt x="44299" y="19329"/>
                  <a:pt x="44165" y="19762"/>
                </a:cubicBezTo>
                <a:cubicBezTo>
                  <a:pt x="44132" y="19662"/>
                  <a:pt x="44065" y="19562"/>
                  <a:pt x="44032" y="19462"/>
                </a:cubicBezTo>
                <a:cubicBezTo>
                  <a:pt x="44099" y="19029"/>
                  <a:pt x="44199" y="18562"/>
                  <a:pt x="44299" y="18095"/>
                </a:cubicBezTo>
                <a:close/>
                <a:moveTo>
                  <a:pt x="91432" y="18728"/>
                </a:moveTo>
                <a:cubicBezTo>
                  <a:pt x="91499" y="18995"/>
                  <a:pt x="91599" y="19262"/>
                  <a:pt x="91699" y="19529"/>
                </a:cubicBezTo>
                <a:cubicBezTo>
                  <a:pt x="91666" y="19596"/>
                  <a:pt x="91599" y="19696"/>
                  <a:pt x="91566" y="19762"/>
                </a:cubicBezTo>
                <a:cubicBezTo>
                  <a:pt x="91533" y="19429"/>
                  <a:pt x="91466" y="19062"/>
                  <a:pt x="91432" y="18728"/>
                </a:cubicBezTo>
                <a:close/>
                <a:moveTo>
                  <a:pt x="99638" y="18762"/>
                </a:moveTo>
                <a:cubicBezTo>
                  <a:pt x="99638" y="19262"/>
                  <a:pt x="99638" y="19762"/>
                  <a:pt x="99638" y="20263"/>
                </a:cubicBezTo>
                <a:cubicBezTo>
                  <a:pt x="99572" y="20063"/>
                  <a:pt x="99505" y="19896"/>
                  <a:pt x="99438" y="19696"/>
                </a:cubicBezTo>
                <a:lnTo>
                  <a:pt x="99638" y="18762"/>
                </a:lnTo>
                <a:close/>
                <a:moveTo>
                  <a:pt x="85328" y="16493"/>
                </a:moveTo>
                <a:cubicBezTo>
                  <a:pt x="85495" y="16994"/>
                  <a:pt x="85662" y="17494"/>
                  <a:pt x="85862" y="17994"/>
                </a:cubicBezTo>
                <a:cubicBezTo>
                  <a:pt x="85862" y="18762"/>
                  <a:pt x="85828" y="19529"/>
                  <a:pt x="85828" y="20296"/>
                </a:cubicBezTo>
                <a:lnTo>
                  <a:pt x="85061" y="17094"/>
                </a:lnTo>
                <a:lnTo>
                  <a:pt x="85328" y="16493"/>
                </a:lnTo>
                <a:close/>
                <a:moveTo>
                  <a:pt x="27654" y="19896"/>
                </a:moveTo>
                <a:lnTo>
                  <a:pt x="28054" y="20430"/>
                </a:lnTo>
                <a:cubicBezTo>
                  <a:pt x="27920" y="20296"/>
                  <a:pt x="27787" y="20163"/>
                  <a:pt x="27620" y="19996"/>
                </a:cubicBezTo>
                <a:cubicBezTo>
                  <a:pt x="27620" y="19996"/>
                  <a:pt x="27620" y="19963"/>
                  <a:pt x="27654" y="19963"/>
                </a:cubicBezTo>
                <a:cubicBezTo>
                  <a:pt x="27654" y="19929"/>
                  <a:pt x="27654" y="19929"/>
                  <a:pt x="27654" y="19896"/>
                </a:cubicBezTo>
                <a:close/>
                <a:moveTo>
                  <a:pt x="35859" y="18928"/>
                </a:moveTo>
                <a:lnTo>
                  <a:pt x="36493" y="19762"/>
                </a:lnTo>
                <a:cubicBezTo>
                  <a:pt x="36560" y="19996"/>
                  <a:pt x="36627"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5"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7" y="20430"/>
                </a:moveTo>
                <a:cubicBezTo>
                  <a:pt x="87863" y="20730"/>
                  <a:pt x="87930" y="21063"/>
                  <a:pt x="87997" y="21364"/>
                </a:cubicBezTo>
                <a:cubicBezTo>
                  <a:pt x="87897" y="21130"/>
                  <a:pt x="87830" y="20863"/>
                  <a:pt x="87730" y="20596"/>
                </a:cubicBezTo>
                <a:cubicBezTo>
                  <a:pt x="87763" y="20530"/>
                  <a:pt x="87797" y="20463"/>
                  <a:pt x="87797" y="20430"/>
                </a:cubicBezTo>
                <a:close/>
                <a:moveTo>
                  <a:pt x="97270" y="21030"/>
                </a:moveTo>
                <a:cubicBezTo>
                  <a:pt x="97303" y="21197"/>
                  <a:pt x="97370" y="21364"/>
                  <a:pt x="97403" y="21497"/>
                </a:cubicBezTo>
                <a:cubicBezTo>
                  <a:pt x="97403" y="21564"/>
                  <a:pt x="97370" y="21664"/>
                  <a:pt x="97370" y="21730"/>
                </a:cubicBezTo>
                <a:lnTo>
                  <a:pt x="97270" y="21030"/>
                </a:lnTo>
                <a:close/>
                <a:moveTo>
                  <a:pt x="23451" y="20696"/>
                </a:moveTo>
                <a:cubicBezTo>
                  <a:pt x="23684" y="21130"/>
                  <a:pt x="23918" y="21530"/>
                  <a:pt x="24151" y="21931"/>
                </a:cubicBezTo>
                <a:cubicBezTo>
                  <a:pt x="23918" y="21630"/>
                  <a:pt x="23651" y="21330"/>
                  <a:pt x="23384" y="21030"/>
                </a:cubicBezTo>
                <a:cubicBezTo>
                  <a:pt x="23417" y="20930"/>
                  <a:pt x="23417" y="20830"/>
                  <a:pt x="23451" y="20696"/>
                </a:cubicBezTo>
                <a:close/>
                <a:moveTo>
                  <a:pt x="92066" y="20730"/>
                </a:moveTo>
                <a:cubicBezTo>
                  <a:pt x="92100" y="20830"/>
                  <a:pt x="92166" y="20963"/>
                  <a:pt x="92200" y="21063"/>
                </a:cubicBezTo>
                <a:cubicBezTo>
                  <a:pt x="92100" y="21364"/>
                  <a:pt x="92000" y="21664"/>
                  <a:pt x="91899" y="21931"/>
                </a:cubicBezTo>
                <a:cubicBezTo>
                  <a:pt x="91866" y="21730"/>
                  <a:pt x="91833" y="21530"/>
                  <a:pt x="91799" y="21330"/>
                </a:cubicBezTo>
                <a:cubicBezTo>
                  <a:pt x="91899" y="21130"/>
                  <a:pt x="92000" y="20930"/>
                  <a:pt x="92066" y="20730"/>
                </a:cubicBezTo>
                <a:close/>
                <a:moveTo>
                  <a:pt x="27820" y="21430"/>
                </a:moveTo>
                <a:lnTo>
                  <a:pt x="27820" y="21430"/>
                </a:lnTo>
                <a:cubicBezTo>
                  <a:pt x="27954" y="21564"/>
                  <a:pt x="28121" y="21730"/>
                  <a:pt x="28254" y="21864"/>
                </a:cubicBezTo>
                <a:cubicBezTo>
                  <a:pt x="28221" y="21964"/>
                  <a:pt x="28187" y="22031"/>
                  <a:pt x="28154" y="22131"/>
                </a:cubicBezTo>
                <a:cubicBezTo>
                  <a:pt x="28054" y="21897"/>
                  <a:pt x="27920" y="21664"/>
                  <a:pt x="27820" y="21430"/>
                </a:cubicBezTo>
                <a:close/>
                <a:moveTo>
                  <a:pt x="101473" y="21497"/>
                </a:moveTo>
                <a:cubicBezTo>
                  <a:pt x="101540"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8" y="22097"/>
                </a:cubicBezTo>
                <a:cubicBezTo>
                  <a:pt x="33191" y="22264"/>
                  <a:pt x="33124" y="22398"/>
                  <a:pt x="33057" y="22531"/>
                </a:cubicBezTo>
                <a:cubicBezTo>
                  <a:pt x="32857" y="22131"/>
                  <a:pt x="32624" y="21730"/>
                  <a:pt x="32390" y="21330"/>
                </a:cubicBezTo>
                <a:cubicBezTo>
                  <a:pt x="32390" y="21297"/>
                  <a:pt x="32390" y="21230"/>
                  <a:pt x="32424"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2"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7" y="22398"/>
                </a:cubicBezTo>
                <a:cubicBezTo>
                  <a:pt x="106810" y="22131"/>
                  <a:pt x="106944" y="21831"/>
                  <a:pt x="107077" y="21564"/>
                </a:cubicBezTo>
                <a:close/>
                <a:moveTo>
                  <a:pt x="103041" y="21530"/>
                </a:moveTo>
                <a:cubicBezTo>
                  <a:pt x="103041" y="22031"/>
                  <a:pt x="103041" y="22498"/>
                  <a:pt x="103074" y="22998"/>
                </a:cubicBezTo>
                <a:cubicBezTo>
                  <a:pt x="102941" y="22731"/>
                  <a:pt x="102841" y="22464"/>
                  <a:pt x="102707" y="22197"/>
                </a:cubicBezTo>
                <a:cubicBezTo>
                  <a:pt x="102807" y="21964"/>
                  <a:pt x="102941" y="21730"/>
                  <a:pt x="103041" y="21530"/>
                </a:cubicBezTo>
                <a:close/>
                <a:moveTo>
                  <a:pt x="98904" y="22031"/>
                </a:moveTo>
                <a:cubicBezTo>
                  <a:pt x="98971" y="22197"/>
                  <a:pt x="99038" y="22398"/>
                  <a:pt x="99105" y="22564"/>
                </a:cubicBezTo>
                <a:cubicBezTo>
                  <a:pt x="99005" y="22765"/>
                  <a:pt x="98904" y="22965"/>
                  <a:pt x="98804" y="23198"/>
                </a:cubicBezTo>
                <a:cubicBezTo>
                  <a:pt x="98771" y="23065"/>
                  <a:pt x="98738"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8" y="23465"/>
                </a:cubicBezTo>
                <a:cubicBezTo>
                  <a:pt x="89031" y="22031"/>
                  <a:pt x="88731" y="20563"/>
                  <a:pt x="88464" y="19095"/>
                </a:cubicBezTo>
                <a:lnTo>
                  <a:pt x="88697" y="18595"/>
                </a:lnTo>
                <a:close/>
                <a:moveTo>
                  <a:pt x="34525" y="21464"/>
                </a:moveTo>
                <a:lnTo>
                  <a:pt x="35959" y="23632"/>
                </a:lnTo>
                <a:cubicBezTo>
                  <a:pt x="35959" y="23665"/>
                  <a:pt x="35959" y="23699"/>
                  <a:pt x="35926" y="23765"/>
                </a:cubicBezTo>
                <a:cubicBezTo>
                  <a:pt x="35392" y="23131"/>
                  <a:pt x="34859" y="22531"/>
                  <a:pt x="34292" y="21931"/>
                </a:cubicBezTo>
                <a:lnTo>
                  <a:pt x="34525" y="21464"/>
                </a:lnTo>
                <a:close/>
                <a:moveTo>
                  <a:pt x="94701" y="18828"/>
                </a:moveTo>
                <a:lnTo>
                  <a:pt x="95102" y="20963"/>
                </a:lnTo>
                <a:cubicBezTo>
                  <a:pt x="94568" y="21964"/>
                  <a:pt x="94068" y="22965"/>
                  <a:pt x="93534" y="23932"/>
                </a:cubicBezTo>
                <a:cubicBezTo>
                  <a:pt x="93934" y="22231"/>
                  <a:pt x="94301" y="20530"/>
                  <a:pt x="94701" y="18828"/>
                </a:cubicBezTo>
                <a:close/>
                <a:moveTo>
                  <a:pt x="19948" y="22598"/>
                </a:moveTo>
                <a:cubicBezTo>
                  <a:pt x="20348" y="22865"/>
                  <a:pt x="20749"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20" y="24466"/>
                  <a:pt x="26853" y="24633"/>
                  <a:pt x="26986" y="24833"/>
                </a:cubicBezTo>
                <a:cubicBezTo>
                  <a:pt x="26986" y="24899"/>
                  <a:pt x="26953" y="24933"/>
                  <a:pt x="26920" y="24999"/>
                </a:cubicBezTo>
                <a:cubicBezTo>
                  <a:pt x="26820" y="24799"/>
                  <a:pt x="26686" y="24599"/>
                  <a:pt x="26586" y="24399"/>
                </a:cubicBezTo>
                <a:cubicBezTo>
                  <a:pt x="26586" y="24366"/>
                  <a:pt x="26586" y="24332"/>
                  <a:pt x="26619" y="24266"/>
                </a:cubicBezTo>
                <a:close/>
                <a:moveTo>
                  <a:pt x="99538" y="23665"/>
                </a:moveTo>
                <a:cubicBezTo>
                  <a:pt x="99572" y="23799"/>
                  <a:pt x="99638" y="23932"/>
                  <a:pt x="99672" y="24065"/>
                </a:cubicBezTo>
                <a:cubicBezTo>
                  <a:pt x="99572"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4" y="25133"/>
                  <a:pt x="18213" y="24999"/>
                  <a:pt x="18113" y="24866"/>
                </a:cubicBezTo>
                <a:cubicBezTo>
                  <a:pt x="18280" y="24399"/>
                  <a:pt x="18447" y="23899"/>
                  <a:pt x="18614" y="23432"/>
                </a:cubicBezTo>
                <a:close/>
                <a:moveTo>
                  <a:pt x="107477" y="23465"/>
                </a:moveTo>
                <a:cubicBezTo>
                  <a:pt x="107611"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2" y="24833"/>
                  <a:pt x="108912" y="25133"/>
                  <a:pt x="108845" y="25433"/>
                </a:cubicBezTo>
                <a:cubicBezTo>
                  <a:pt x="108812" y="25300"/>
                  <a:pt x="108778" y="25166"/>
                  <a:pt x="108745" y="25033"/>
                </a:cubicBezTo>
                <a:cubicBezTo>
                  <a:pt x="108845" y="24833"/>
                  <a:pt x="108945" y="24633"/>
                  <a:pt x="109078" y="24466"/>
                </a:cubicBezTo>
                <a:close/>
                <a:moveTo>
                  <a:pt x="104142" y="22931"/>
                </a:moveTo>
                <a:lnTo>
                  <a:pt x="104575" y="24633"/>
                </a:lnTo>
                <a:lnTo>
                  <a:pt x="104142" y="25533"/>
                </a:lnTo>
                <a:cubicBezTo>
                  <a:pt x="104075" y="25400"/>
                  <a:pt x="104008" y="25266"/>
                  <a:pt x="103975" y="25133"/>
                </a:cubicBezTo>
                <a:cubicBezTo>
                  <a:pt x="103975" y="24699"/>
                  <a:pt x="103941" y="24266"/>
                  <a:pt x="103941" y="23832"/>
                </a:cubicBezTo>
                <a:cubicBezTo>
                  <a:pt x="104008" y="23532"/>
                  <a:pt x="104075" y="23232"/>
                  <a:pt x="104142" y="22931"/>
                </a:cubicBezTo>
                <a:close/>
                <a:moveTo>
                  <a:pt x="105843" y="24065"/>
                </a:moveTo>
                <a:cubicBezTo>
                  <a:pt x="105909" y="24466"/>
                  <a:pt x="105943" y="24866"/>
                  <a:pt x="106010" y="25233"/>
                </a:cubicBezTo>
                <a:cubicBezTo>
                  <a:pt x="105976" y="25433"/>
                  <a:pt x="105909" y="25600"/>
                  <a:pt x="105843" y="25800"/>
                </a:cubicBezTo>
                <a:cubicBezTo>
                  <a:pt x="105743" y="25400"/>
                  <a:pt x="105643" y="25033"/>
                  <a:pt x="105543" y="24666"/>
                </a:cubicBezTo>
                <a:cubicBezTo>
                  <a:pt x="105643" y="24466"/>
                  <a:pt x="105743" y="24266"/>
                  <a:pt x="105843" y="24065"/>
                </a:cubicBezTo>
                <a:close/>
                <a:moveTo>
                  <a:pt x="22517" y="24432"/>
                </a:moveTo>
                <a:cubicBezTo>
                  <a:pt x="22650" y="24766"/>
                  <a:pt x="22783" y="25066"/>
                  <a:pt x="22950" y="25366"/>
                </a:cubicBezTo>
                <a:cubicBezTo>
                  <a:pt x="22850" y="25633"/>
                  <a:pt x="22750" y="25867"/>
                  <a:pt x="22617" y="26134"/>
                </a:cubicBezTo>
                <a:cubicBezTo>
                  <a:pt x="22483" y="25967"/>
                  <a:pt x="22350" y="25767"/>
                  <a:pt x="22216" y="25600"/>
                </a:cubicBezTo>
                <a:cubicBezTo>
                  <a:pt x="22316" y="25200"/>
                  <a:pt x="22416" y="24833"/>
                  <a:pt x="22517"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1" y="24733"/>
                </a:cubicBezTo>
                <a:cubicBezTo>
                  <a:pt x="102741" y="25266"/>
                  <a:pt x="102640" y="25767"/>
                  <a:pt x="102540" y="26267"/>
                </a:cubicBezTo>
                <a:cubicBezTo>
                  <a:pt x="102307" y="25466"/>
                  <a:pt x="102107" y="24633"/>
                  <a:pt x="101873" y="23799"/>
                </a:cubicBezTo>
                <a:cubicBezTo>
                  <a:pt x="101973" y="23598"/>
                  <a:pt x="102107" y="23398"/>
                  <a:pt x="102207" y="23198"/>
                </a:cubicBezTo>
                <a:close/>
                <a:moveTo>
                  <a:pt x="33925" y="22798"/>
                </a:moveTo>
                <a:cubicBezTo>
                  <a:pt x="34492" y="23465"/>
                  <a:pt x="35092" y="24132"/>
                  <a:pt x="35693" y="24799"/>
                </a:cubicBezTo>
                <a:lnTo>
                  <a:pt x="35259" y="26467"/>
                </a:lnTo>
                <a:cubicBezTo>
                  <a:pt x="34725" y="25466"/>
                  <a:pt x="34158" y="24499"/>
                  <a:pt x="33591" y="23498"/>
                </a:cubicBezTo>
                <a:cubicBezTo>
                  <a:pt x="33725" y="23265"/>
                  <a:pt x="33791" y="23031"/>
                  <a:pt x="33925" y="22798"/>
                </a:cubicBezTo>
                <a:close/>
                <a:moveTo>
                  <a:pt x="26152" y="26200"/>
                </a:moveTo>
                <a:cubicBezTo>
                  <a:pt x="26186" y="26300"/>
                  <a:pt x="26253" y="26400"/>
                  <a:pt x="26286" y="26501"/>
                </a:cubicBezTo>
                <a:cubicBezTo>
                  <a:pt x="26253" y="26567"/>
                  <a:pt x="26253"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9" y="26767"/>
                </a:moveTo>
                <a:cubicBezTo>
                  <a:pt x="109379" y="26867"/>
                  <a:pt x="109412" y="26934"/>
                  <a:pt x="109412" y="27001"/>
                </a:cubicBezTo>
                <a:cubicBezTo>
                  <a:pt x="109379" y="27034"/>
                  <a:pt x="109345" y="27068"/>
                  <a:pt x="109279" y="27068"/>
                </a:cubicBezTo>
                <a:cubicBezTo>
                  <a:pt x="109312" y="26968"/>
                  <a:pt x="109345" y="26867"/>
                  <a:pt x="109379" y="26767"/>
                </a:cubicBezTo>
                <a:close/>
                <a:moveTo>
                  <a:pt x="21949" y="26667"/>
                </a:moveTo>
                <a:cubicBezTo>
                  <a:pt x="22050" y="26801"/>
                  <a:pt x="22150"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2" y="27468"/>
                </a:cubicBezTo>
                <a:cubicBezTo>
                  <a:pt x="24585" y="26734"/>
                  <a:pt x="24251" y="26034"/>
                  <a:pt x="23918" y="25333"/>
                </a:cubicBezTo>
                <a:cubicBezTo>
                  <a:pt x="23984" y="25166"/>
                  <a:pt x="24051" y="25033"/>
                  <a:pt x="24084" y="24899"/>
                </a:cubicBezTo>
                <a:close/>
                <a:moveTo>
                  <a:pt x="28921" y="22531"/>
                </a:moveTo>
                <a:cubicBezTo>
                  <a:pt x="29655" y="23232"/>
                  <a:pt x="30355" y="23932"/>
                  <a:pt x="31056" y="24633"/>
                </a:cubicBezTo>
                <a:cubicBezTo>
                  <a:pt x="30923" y="25600"/>
                  <a:pt x="30789" y="26567"/>
                  <a:pt x="30656" y="27535"/>
                </a:cubicBezTo>
                <a:lnTo>
                  <a:pt x="28654" y="23198"/>
                </a:lnTo>
                <a:cubicBezTo>
                  <a:pt x="28721" y="22965"/>
                  <a:pt x="28821" y="22731"/>
                  <a:pt x="28921" y="22531"/>
                </a:cubicBezTo>
                <a:close/>
                <a:moveTo>
                  <a:pt x="108078"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8" y="26434"/>
                  <a:pt x="108044" y="26334"/>
                  <a:pt x="108078"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9" y="27835"/>
                  <a:pt x="20582" y="27768"/>
                  <a:pt x="20515" y="27668"/>
                </a:cubicBezTo>
                <a:cubicBezTo>
                  <a:pt x="20649" y="27334"/>
                  <a:pt x="20782" y="27001"/>
                  <a:pt x="20915" y="26667"/>
                </a:cubicBezTo>
                <a:close/>
                <a:moveTo>
                  <a:pt x="17680" y="26034"/>
                </a:moveTo>
                <a:cubicBezTo>
                  <a:pt x="17813" y="26300"/>
                  <a:pt x="17947" y="26534"/>
                  <a:pt x="18113" y="26767"/>
                </a:cubicBezTo>
                <a:cubicBezTo>
                  <a:pt x="18013" y="27168"/>
                  <a:pt x="17913" y="27535"/>
                  <a:pt x="17847" y="27935"/>
                </a:cubicBezTo>
                <a:cubicBezTo>
                  <a:pt x="17646" y="27701"/>
                  <a:pt x="17446" y="27501"/>
                  <a:pt x="17246" y="27268"/>
                </a:cubicBezTo>
                <a:lnTo>
                  <a:pt x="17680" y="26034"/>
                </a:lnTo>
                <a:close/>
                <a:moveTo>
                  <a:pt x="104909" y="25933"/>
                </a:moveTo>
                <a:cubicBezTo>
                  <a:pt x="105042" y="26467"/>
                  <a:pt x="105176" y="26968"/>
                  <a:pt x="105309" y="27501"/>
                </a:cubicBezTo>
                <a:cubicBezTo>
                  <a:pt x="105276" y="27668"/>
                  <a:pt x="105242" y="27835"/>
                  <a:pt x="105176" y="28002"/>
                </a:cubicBezTo>
                <a:cubicBezTo>
                  <a:pt x="104975" y="27535"/>
                  <a:pt x="104775" y="27068"/>
                  <a:pt x="104575" y="26601"/>
                </a:cubicBezTo>
                <a:cubicBezTo>
                  <a:pt x="104709" y="26367"/>
                  <a:pt x="104809" y="26134"/>
                  <a:pt x="104909" y="25933"/>
                </a:cubicBezTo>
                <a:close/>
                <a:moveTo>
                  <a:pt x="13977" y="27334"/>
                </a:moveTo>
                <a:cubicBezTo>
                  <a:pt x="13910" y="27601"/>
                  <a:pt x="13844" y="27868"/>
                  <a:pt x="13777" y="28102"/>
                </a:cubicBezTo>
                <a:cubicBezTo>
                  <a:pt x="13777" y="28102"/>
                  <a:pt x="13744"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1" y="28102"/>
                  <a:pt x="107377" y="28135"/>
                </a:cubicBezTo>
                <a:cubicBezTo>
                  <a:pt x="107344" y="27968"/>
                  <a:pt x="107344" y="27835"/>
                  <a:pt x="107310" y="27668"/>
                </a:cubicBezTo>
                <a:cubicBezTo>
                  <a:pt x="107310" y="27668"/>
                  <a:pt x="107310" y="27635"/>
                  <a:pt x="107344" y="27601"/>
                </a:cubicBezTo>
                <a:close/>
                <a:moveTo>
                  <a:pt x="23451" y="26400"/>
                </a:moveTo>
                <a:cubicBezTo>
                  <a:pt x="23751" y="27034"/>
                  <a:pt x="24051" y="27635"/>
                  <a:pt x="24351" y="28235"/>
                </a:cubicBezTo>
                <a:cubicBezTo>
                  <a:pt x="23984" y="27801"/>
                  <a:pt x="23617" y="27334"/>
                  <a:pt x="23250" y="26901"/>
                </a:cubicBezTo>
                <a:cubicBezTo>
                  <a:pt x="23317" y="26734"/>
                  <a:pt x="23384" y="26567"/>
                  <a:pt x="23451" y="26400"/>
                </a:cubicBezTo>
                <a:close/>
                <a:moveTo>
                  <a:pt x="117584" y="28202"/>
                </a:moveTo>
                <a:cubicBezTo>
                  <a:pt x="117618" y="28268"/>
                  <a:pt x="117651" y="28335"/>
                  <a:pt x="117685" y="28402"/>
                </a:cubicBezTo>
                <a:cubicBezTo>
                  <a:pt x="117651" y="28435"/>
                  <a:pt x="117651" y="28469"/>
                  <a:pt x="117651" y="28469"/>
                </a:cubicBezTo>
                <a:cubicBezTo>
                  <a:pt x="117618" y="28369"/>
                  <a:pt x="117618" y="28302"/>
                  <a:pt x="117584" y="28202"/>
                </a:cubicBezTo>
                <a:close/>
                <a:moveTo>
                  <a:pt x="112548" y="24899"/>
                </a:moveTo>
                <a:lnTo>
                  <a:pt x="112548" y="24899"/>
                </a:lnTo>
                <a:cubicBezTo>
                  <a:pt x="112214" y="26167"/>
                  <a:pt x="111847" y="27401"/>
                  <a:pt x="111513" y="28669"/>
                </a:cubicBezTo>
                <a:cubicBezTo>
                  <a:pt x="111413" y="28302"/>
                  <a:pt x="111313" y="27935"/>
                  <a:pt x="111213" y="27568"/>
                </a:cubicBezTo>
                <a:cubicBezTo>
                  <a:pt x="111647" y="26701"/>
                  <a:pt x="112114" y="25800"/>
                  <a:pt x="112548" y="24899"/>
                </a:cubicBezTo>
                <a:close/>
                <a:moveTo>
                  <a:pt x="114482" y="28035"/>
                </a:moveTo>
                <a:cubicBezTo>
                  <a:pt x="114516" y="28102"/>
                  <a:pt x="114516" y="28202"/>
                  <a:pt x="114549" y="28268"/>
                </a:cubicBezTo>
                <a:cubicBezTo>
                  <a:pt x="114482" y="28435"/>
                  <a:pt x="114449" y="28569"/>
                  <a:pt x="114416" y="28735"/>
                </a:cubicBezTo>
                <a:cubicBezTo>
                  <a:pt x="114382" y="28635"/>
                  <a:pt x="114349" y="28502"/>
                  <a:pt x="114315" y="28369"/>
                </a:cubicBezTo>
                <a:cubicBezTo>
                  <a:pt x="114382" y="28268"/>
                  <a:pt x="114449" y="28135"/>
                  <a:pt x="114482" y="28035"/>
                </a:cubicBezTo>
                <a:close/>
                <a:moveTo>
                  <a:pt x="21583" y="28002"/>
                </a:moveTo>
                <a:cubicBezTo>
                  <a:pt x="21649" y="28102"/>
                  <a:pt x="21683" y="28202"/>
                  <a:pt x="21716" y="28268"/>
                </a:cubicBezTo>
                <a:cubicBezTo>
                  <a:pt x="21649" y="28469"/>
                  <a:pt x="21583" y="28635"/>
                  <a:pt x="21516" y="28802"/>
                </a:cubicBezTo>
                <a:cubicBezTo>
                  <a:pt x="21482" y="28769"/>
                  <a:pt x="21449" y="28735"/>
                  <a:pt x="21416" y="28702"/>
                </a:cubicBezTo>
                <a:cubicBezTo>
                  <a:pt x="21482" y="28469"/>
                  <a:pt x="21516" y="28235"/>
                  <a:pt x="21583"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5"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1" y="29469"/>
                </a:cubicBezTo>
                <a:cubicBezTo>
                  <a:pt x="107577" y="29336"/>
                  <a:pt x="107544" y="29202"/>
                  <a:pt x="107511" y="29036"/>
                </a:cubicBezTo>
                <a:cubicBezTo>
                  <a:pt x="107611" y="29002"/>
                  <a:pt x="107677" y="28969"/>
                  <a:pt x="107744" y="28936"/>
                </a:cubicBezTo>
                <a:close/>
                <a:moveTo>
                  <a:pt x="16913" y="28202"/>
                </a:moveTo>
                <a:cubicBezTo>
                  <a:pt x="17146" y="28469"/>
                  <a:pt x="17380" y="28702"/>
                  <a:pt x="17613" y="28969"/>
                </a:cubicBezTo>
                <a:cubicBezTo>
                  <a:pt x="17546" y="29236"/>
                  <a:pt x="17480" y="29503"/>
                  <a:pt x="17413" y="29770"/>
                </a:cubicBezTo>
                <a:cubicBezTo>
                  <a:pt x="17346" y="29736"/>
                  <a:pt x="17279" y="29703"/>
                  <a:pt x="17179" y="29669"/>
                </a:cubicBezTo>
                <a:cubicBezTo>
                  <a:pt x="17013" y="29369"/>
                  <a:pt x="16879" y="29069"/>
                  <a:pt x="16712" y="28769"/>
                </a:cubicBezTo>
                <a:cubicBezTo>
                  <a:pt x="16779" y="28602"/>
                  <a:pt x="16846" y="28402"/>
                  <a:pt x="16913" y="28202"/>
                </a:cubicBezTo>
                <a:close/>
                <a:moveTo>
                  <a:pt x="15712" y="28769"/>
                </a:moveTo>
                <a:cubicBezTo>
                  <a:pt x="15712" y="28802"/>
                  <a:pt x="15745" y="28836"/>
                  <a:pt x="15745" y="28836"/>
                </a:cubicBezTo>
                <a:cubicBezTo>
                  <a:pt x="15645" y="29202"/>
                  <a:pt x="15512" y="29536"/>
                  <a:pt x="15411" y="29870"/>
                </a:cubicBezTo>
                <a:lnTo>
                  <a:pt x="15178" y="29636"/>
                </a:lnTo>
                <a:cubicBezTo>
                  <a:pt x="15345" y="29336"/>
                  <a:pt x="15512" y="29036"/>
                  <a:pt x="15712" y="28769"/>
                </a:cubicBezTo>
                <a:close/>
                <a:moveTo>
                  <a:pt x="104075" y="27635"/>
                </a:moveTo>
                <a:cubicBezTo>
                  <a:pt x="104308" y="28168"/>
                  <a:pt x="104542" y="28735"/>
                  <a:pt x="104775" y="29269"/>
                </a:cubicBezTo>
                <a:cubicBezTo>
                  <a:pt x="104742" y="29403"/>
                  <a:pt x="104709" y="29503"/>
                  <a:pt x="104675" y="29603"/>
                </a:cubicBezTo>
                <a:cubicBezTo>
                  <a:pt x="104475" y="29736"/>
                  <a:pt x="104242" y="29836"/>
                  <a:pt x="104008" y="29970"/>
                </a:cubicBezTo>
                <a:lnTo>
                  <a:pt x="104008" y="27768"/>
                </a:lnTo>
                <a:lnTo>
                  <a:pt x="104075" y="27635"/>
                </a:lnTo>
                <a:close/>
                <a:moveTo>
                  <a:pt x="18314"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4" y="29770"/>
                </a:cubicBezTo>
                <a:close/>
                <a:moveTo>
                  <a:pt x="22250" y="29303"/>
                </a:moveTo>
                <a:cubicBezTo>
                  <a:pt x="22416" y="29603"/>
                  <a:pt x="22550" y="29903"/>
                  <a:pt x="22717" y="30237"/>
                </a:cubicBezTo>
                <a:cubicBezTo>
                  <a:pt x="22517" y="30003"/>
                  <a:pt x="22350" y="29770"/>
                  <a:pt x="22150" y="29536"/>
                </a:cubicBezTo>
                <a:lnTo>
                  <a:pt x="22250" y="29303"/>
                </a:lnTo>
                <a:close/>
                <a:moveTo>
                  <a:pt x="118085" y="29503"/>
                </a:moveTo>
                <a:cubicBezTo>
                  <a:pt x="118118" y="29603"/>
                  <a:pt x="118152" y="29736"/>
                  <a:pt x="118218" y="29836"/>
                </a:cubicBezTo>
                <a:lnTo>
                  <a:pt x="117918" y="30737"/>
                </a:lnTo>
                <a:cubicBezTo>
                  <a:pt x="117885" y="30503"/>
                  <a:pt x="117851" y="30237"/>
                  <a:pt x="117818" y="30003"/>
                </a:cubicBezTo>
                <a:lnTo>
                  <a:pt x="118085" y="29503"/>
                </a:lnTo>
                <a:close/>
                <a:moveTo>
                  <a:pt x="11008" y="26867"/>
                </a:moveTo>
                <a:cubicBezTo>
                  <a:pt x="11442" y="27668"/>
                  <a:pt x="11909" y="28469"/>
                  <a:pt x="12343" y="29269"/>
                </a:cubicBezTo>
                <a:cubicBezTo>
                  <a:pt x="12142" y="29803"/>
                  <a:pt x="11942" y="30303"/>
                  <a:pt x="11742" y="30837"/>
                </a:cubicBezTo>
                <a:cubicBezTo>
                  <a:pt x="11309" y="30303"/>
                  <a:pt x="10842" y="29770"/>
                  <a:pt x="10375"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3" y="30637"/>
                  <a:pt x="114883" y="30837"/>
                  <a:pt x="114916" y="31004"/>
                </a:cubicBezTo>
                <a:lnTo>
                  <a:pt x="114816" y="30537"/>
                </a:lnTo>
                <a:cubicBezTo>
                  <a:pt x="114816" y="30503"/>
                  <a:pt x="114849" y="30470"/>
                  <a:pt x="114849" y="30437"/>
                </a:cubicBezTo>
                <a:close/>
                <a:moveTo>
                  <a:pt x="110613" y="28735"/>
                </a:moveTo>
                <a:cubicBezTo>
                  <a:pt x="110780"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6" y="31137"/>
                </a:cubicBezTo>
                <a:cubicBezTo>
                  <a:pt x="16379" y="30970"/>
                  <a:pt x="16212" y="30804"/>
                  <a:pt x="16079" y="30603"/>
                </a:cubicBezTo>
                <a:cubicBezTo>
                  <a:pt x="16145" y="30403"/>
                  <a:pt x="16212" y="30203"/>
                  <a:pt x="16279" y="29970"/>
                </a:cubicBezTo>
                <a:close/>
                <a:moveTo>
                  <a:pt x="8473" y="29536"/>
                </a:moveTo>
                <a:lnTo>
                  <a:pt x="8473" y="29536"/>
                </a:lnTo>
                <a:cubicBezTo>
                  <a:pt x="8340" y="30103"/>
                  <a:pt x="8206" y="30637"/>
                  <a:pt x="8040" y="31204"/>
                </a:cubicBezTo>
                <a:cubicBezTo>
                  <a:pt x="8006" y="31137"/>
                  <a:pt x="7973" y="31104"/>
                  <a:pt x="7906" y="31037"/>
                </a:cubicBezTo>
                <a:lnTo>
                  <a:pt x="8473" y="29536"/>
                </a:lnTo>
                <a:close/>
                <a:moveTo>
                  <a:pt x="118685" y="31171"/>
                </a:moveTo>
                <a:cubicBezTo>
                  <a:pt x="118719" y="31271"/>
                  <a:pt x="118752" y="31371"/>
                  <a:pt x="118819" y="31471"/>
                </a:cubicBezTo>
                <a:cubicBezTo>
                  <a:pt x="118719" y="31471"/>
                  <a:pt x="118652" y="31504"/>
                  <a:pt x="118585" y="31504"/>
                </a:cubicBezTo>
                <a:cubicBezTo>
                  <a:pt x="118619"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8" y="30403"/>
                </a:moveTo>
                <a:cubicBezTo>
                  <a:pt x="14811" y="30537"/>
                  <a:pt x="14944" y="30670"/>
                  <a:pt x="15078" y="30804"/>
                </a:cubicBezTo>
                <a:cubicBezTo>
                  <a:pt x="14944" y="31137"/>
                  <a:pt x="14844" y="31471"/>
                  <a:pt x="14711" y="31771"/>
                </a:cubicBezTo>
                <a:cubicBezTo>
                  <a:pt x="14578" y="31537"/>
                  <a:pt x="14444" y="31271"/>
                  <a:pt x="14311" y="31037"/>
                </a:cubicBezTo>
                <a:cubicBezTo>
                  <a:pt x="14444" y="30837"/>
                  <a:pt x="14544" y="30603"/>
                  <a:pt x="14678" y="30403"/>
                </a:cubicBezTo>
                <a:close/>
                <a:moveTo>
                  <a:pt x="117117" y="31337"/>
                </a:moveTo>
                <a:cubicBezTo>
                  <a:pt x="117151" y="31504"/>
                  <a:pt x="117151" y="31671"/>
                  <a:pt x="117184" y="31838"/>
                </a:cubicBezTo>
                <a:cubicBezTo>
                  <a:pt x="117151" y="31838"/>
                  <a:pt x="117117" y="31804"/>
                  <a:pt x="117084" y="31804"/>
                </a:cubicBezTo>
                <a:lnTo>
                  <a:pt x="116851" y="31838"/>
                </a:lnTo>
                <a:cubicBezTo>
                  <a:pt x="116951" y="31671"/>
                  <a:pt x="117017" y="31504"/>
                  <a:pt x="117117" y="31337"/>
                </a:cubicBezTo>
                <a:close/>
                <a:moveTo>
                  <a:pt x="108311" y="30770"/>
                </a:moveTo>
                <a:cubicBezTo>
                  <a:pt x="108345" y="30904"/>
                  <a:pt x="108378" y="31037"/>
                  <a:pt x="108411" y="31171"/>
                </a:cubicBezTo>
                <a:cubicBezTo>
                  <a:pt x="108278" y="31437"/>
                  <a:pt x="108144" y="31704"/>
                  <a:pt x="108011" y="31971"/>
                </a:cubicBezTo>
                <a:cubicBezTo>
                  <a:pt x="108011" y="31938"/>
                  <a:pt x="107978" y="31904"/>
                  <a:pt x="107978" y="31871"/>
                </a:cubicBezTo>
                <a:cubicBezTo>
                  <a:pt x="108078"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10" y="31904"/>
                  <a:pt x="12776" y="32004"/>
                </a:cubicBezTo>
                <a:cubicBezTo>
                  <a:pt x="12643" y="31871"/>
                  <a:pt x="12543" y="31704"/>
                  <a:pt x="12409" y="31571"/>
                </a:cubicBezTo>
                <a:lnTo>
                  <a:pt x="12910" y="30270"/>
                </a:lnTo>
                <a:close/>
                <a:moveTo>
                  <a:pt x="10308" y="30503"/>
                </a:moveTo>
                <a:lnTo>
                  <a:pt x="10308" y="30503"/>
                </a:lnTo>
                <a:cubicBezTo>
                  <a:pt x="10675" y="30937"/>
                  <a:pt x="11042" y="31337"/>
                  <a:pt x="11409" y="31771"/>
                </a:cubicBezTo>
                <a:cubicBezTo>
                  <a:pt x="11375" y="31871"/>
                  <a:pt x="11342" y="32004"/>
                  <a:pt x="11275" y="32138"/>
                </a:cubicBezTo>
                <a:cubicBezTo>
                  <a:pt x="10975" y="31604"/>
                  <a:pt x="10641" y="31037"/>
                  <a:pt x="10308" y="30503"/>
                </a:cubicBezTo>
                <a:close/>
                <a:moveTo>
                  <a:pt x="120553" y="31938"/>
                </a:moveTo>
                <a:cubicBezTo>
                  <a:pt x="120420" y="32071"/>
                  <a:pt x="120286" y="32171"/>
                  <a:pt x="120153" y="32271"/>
                </a:cubicBezTo>
                <a:cubicBezTo>
                  <a:pt x="120220" y="32171"/>
                  <a:pt x="120286" y="32105"/>
                  <a:pt x="120320" y="32004"/>
                </a:cubicBezTo>
                <a:cubicBezTo>
                  <a:pt x="120420" y="31971"/>
                  <a:pt x="120487" y="31971"/>
                  <a:pt x="120553" y="31938"/>
                </a:cubicBezTo>
                <a:close/>
                <a:moveTo>
                  <a:pt x="113482" y="30036"/>
                </a:moveTo>
                <a:cubicBezTo>
                  <a:pt x="113548" y="30503"/>
                  <a:pt x="113615" y="30970"/>
                  <a:pt x="113648" y="31404"/>
                </a:cubicBezTo>
                <a:cubicBezTo>
                  <a:pt x="113582" y="31671"/>
                  <a:pt x="113515" y="31938"/>
                  <a:pt x="113448" y="32205"/>
                </a:cubicBezTo>
                <a:cubicBezTo>
                  <a:pt x="113148" y="32238"/>
                  <a:pt x="112848" y="32271"/>
                  <a:pt x="112548" y="32305"/>
                </a:cubicBezTo>
                <a:cubicBezTo>
                  <a:pt x="112514" y="32238"/>
                  <a:pt x="112481" y="32138"/>
                  <a:pt x="112481" y="32071"/>
                </a:cubicBezTo>
                <a:cubicBezTo>
                  <a:pt x="112814" y="31404"/>
                  <a:pt x="113148" y="30704"/>
                  <a:pt x="113482" y="30036"/>
                </a:cubicBezTo>
                <a:close/>
                <a:moveTo>
                  <a:pt x="108778" y="32371"/>
                </a:moveTo>
                <a:lnTo>
                  <a:pt x="108878" y="32705"/>
                </a:lnTo>
                <a:cubicBezTo>
                  <a:pt x="108778" y="32705"/>
                  <a:pt x="108711" y="32738"/>
                  <a:pt x="108611" y="32738"/>
                </a:cubicBezTo>
                <a:cubicBezTo>
                  <a:pt x="108678" y="32605"/>
                  <a:pt x="108711" y="32505"/>
                  <a:pt x="108778" y="32371"/>
                </a:cubicBezTo>
                <a:close/>
                <a:moveTo>
                  <a:pt x="106210" y="32672"/>
                </a:moveTo>
                <a:lnTo>
                  <a:pt x="106343" y="32972"/>
                </a:lnTo>
                <a:cubicBezTo>
                  <a:pt x="106210" y="33005"/>
                  <a:pt x="106076" y="33005"/>
                  <a:pt x="105943" y="33039"/>
                </a:cubicBezTo>
                <a:cubicBezTo>
                  <a:pt x="106043" y="32905"/>
                  <a:pt x="106143" y="32805"/>
                  <a:pt x="106210" y="32672"/>
                </a:cubicBezTo>
                <a:close/>
                <a:moveTo>
                  <a:pt x="12076" y="32538"/>
                </a:moveTo>
                <a:lnTo>
                  <a:pt x="12343" y="32838"/>
                </a:lnTo>
                <a:cubicBezTo>
                  <a:pt x="12243" y="33039"/>
                  <a:pt x="12142" y="33205"/>
                  <a:pt x="12042" y="33405"/>
                </a:cubicBezTo>
                <a:cubicBezTo>
                  <a:pt x="12009" y="33305"/>
                  <a:pt x="11942" y="33172"/>
                  <a:pt x="11876" y="33072"/>
                </a:cubicBezTo>
                <a:cubicBezTo>
                  <a:pt x="11942" y="32905"/>
                  <a:pt x="12009" y="32705"/>
                  <a:pt x="12076" y="32538"/>
                </a:cubicBezTo>
                <a:close/>
                <a:moveTo>
                  <a:pt x="13810" y="31938"/>
                </a:moveTo>
                <a:cubicBezTo>
                  <a:pt x="13977" y="32238"/>
                  <a:pt x="14144" y="32572"/>
                  <a:pt x="14344" y="32872"/>
                </a:cubicBezTo>
                <a:cubicBezTo>
                  <a:pt x="14244" y="33105"/>
                  <a:pt x="14177" y="33305"/>
                  <a:pt x="14111" y="33539"/>
                </a:cubicBezTo>
                <a:cubicBezTo>
                  <a:pt x="13910" y="33305"/>
                  <a:pt x="13744" y="33105"/>
                  <a:pt x="13543" y="32872"/>
                </a:cubicBezTo>
                <a:cubicBezTo>
                  <a:pt x="13610" y="32605"/>
                  <a:pt x="13677" y="32338"/>
                  <a:pt x="13744" y="32071"/>
                </a:cubicBezTo>
                <a:cubicBezTo>
                  <a:pt x="13777" y="32038"/>
                  <a:pt x="13777" y="31971"/>
                  <a:pt x="13810" y="31938"/>
                </a:cubicBezTo>
                <a:close/>
                <a:moveTo>
                  <a:pt x="117284" y="32738"/>
                </a:moveTo>
                <a:cubicBezTo>
                  <a:pt x="117184" y="33005"/>
                  <a:pt x="117084" y="33272"/>
                  <a:pt x="117017" y="33539"/>
                </a:cubicBezTo>
                <a:cubicBezTo>
                  <a:pt x="116951" y="33305"/>
                  <a:pt x="116884" y="33072"/>
                  <a:pt x="116817" y="32838"/>
                </a:cubicBezTo>
                <a:cubicBezTo>
                  <a:pt x="116951" y="32805"/>
                  <a:pt x="117117" y="32772"/>
                  <a:pt x="117284" y="32738"/>
                </a:cubicBezTo>
                <a:close/>
                <a:moveTo>
                  <a:pt x="19181" y="31371"/>
                </a:moveTo>
                <a:cubicBezTo>
                  <a:pt x="19381" y="31437"/>
                  <a:pt x="19581" y="31504"/>
                  <a:pt x="19781" y="31604"/>
                </a:cubicBezTo>
                <a:cubicBezTo>
                  <a:pt x="19614" y="32271"/>
                  <a:pt x="19448" y="32938"/>
                  <a:pt x="19248" y="33606"/>
                </a:cubicBezTo>
                <a:cubicBezTo>
                  <a:pt x="19081" y="33239"/>
                  <a:pt x="18914" y="32905"/>
                  <a:pt x="18714" y="32572"/>
                </a:cubicBezTo>
                <a:cubicBezTo>
                  <a:pt x="18881" y="32171"/>
                  <a:pt x="19014" y="31771"/>
                  <a:pt x="19181" y="31371"/>
                </a:cubicBezTo>
                <a:close/>
                <a:moveTo>
                  <a:pt x="119119" y="32305"/>
                </a:moveTo>
                <a:cubicBezTo>
                  <a:pt x="118819" y="32772"/>
                  <a:pt x="118552" y="33205"/>
                  <a:pt x="118285" y="33672"/>
                </a:cubicBezTo>
                <a:cubicBezTo>
                  <a:pt x="118252" y="33372"/>
                  <a:pt x="118218" y="33105"/>
                  <a:pt x="118185" y="32805"/>
                </a:cubicBezTo>
                <a:cubicBezTo>
                  <a:pt x="118218" y="32705"/>
                  <a:pt x="118252"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6" y="33172"/>
                  <a:pt x="7172" y="32972"/>
                  <a:pt x="7239" y="32805"/>
                </a:cubicBezTo>
                <a:close/>
                <a:moveTo>
                  <a:pt x="113181" y="33105"/>
                </a:moveTo>
                <a:lnTo>
                  <a:pt x="113181" y="33105"/>
                </a:lnTo>
                <a:cubicBezTo>
                  <a:pt x="113115"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9" y="31938"/>
                  <a:pt x="16412" y="32305"/>
                  <a:pt x="16746" y="32672"/>
                </a:cubicBezTo>
                <a:cubicBezTo>
                  <a:pt x="16612" y="33339"/>
                  <a:pt x="16446" y="33973"/>
                  <a:pt x="16312" y="34640"/>
                </a:cubicBezTo>
                <a:cubicBezTo>
                  <a:pt x="15979" y="34039"/>
                  <a:pt x="15645" y="33405"/>
                  <a:pt x="15278" y="32805"/>
                </a:cubicBezTo>
                <a:cubicBezTo>
                  <a:pt x="15445" y="32371"/>
                  <a:pt x="15578" y="31971"/>
                  <a:pt x="15745" y="31571"/>
                </a:cubicBezTo>
                <a:close/>
                <a:moveTo>
                  <a:pt x="13277" y="33939"/>
                </a:moveTo>
                <a:cubicBezTo>
                  <a:pt x="13443" y="34106"/>
                  <a:pt x="13610" y="34306"/>
                  <a:pt x="13777" y="34473"/>
                </a:cubicBezTo>
                <a:cubicBezTo>
                  <a:pt x="13744" y="34573"/>
                  <a:pt x="13677" y="34706"/>
                  <a:pt x="13644" y="34806"/>
                </a:cubicBezTo>
                <a:cubicBezTo>
                  <a:pt x="13510" y="34706"/>
                  <a:pt x="13410" y="34606"/>
                  <a:pt x="13277" y="34506"/>
                </a:cubicBezTo>
                <a:cubicBezTo>
                  <a:pt x="13243" y="34473"/>
                  <a:pt x="13210" y="34473"/>
                  <a:pt x="13143" y="34440"/>
                </a:cubicBezTo>
                <a:cubicBezTo>
                  <a:pt x="13210" y="34273"/>
                  <a:pt x="13243" y="34106"/>
                  <a:pt x="13277" y="33939"/>
                </a:cubicBezTo>
                <a:close/>
                <a:moveTo>
                  <a:pt x="11475" y="34139"/>
                </a:moveTo>
                <a:cubicBezTo>
                  <a:pt x="11509" y="34206"/>
                  <a:pt x="11575" y="34273"/>
                  <a:pt x="11609" y="34339"/>
                </a:cubicBezTo>
                <a:cubicBezTo>
                  <a:pt x="11509" y="34573"/>
                  <a:pt x="11409" y="34773"/>
                  <a:pt x="11309" y="35007"/>
                </a:cubicBezTo>
                <a:cubicBezTo>
                  <a:pt x="11275" y="34973"/>
                  <a:pt x="11242" y="34940"/>
                  <a:pt x="11208" y="34907"/>
                </a:cubicBezTo>
                <a:cubicBezTo>
                  <a:pt x="11275" y="34640"/>
                  <a:pt x="11375" y="34406"/>
                  <a:pt x="11475" y="34139"/>
                </a:cubicBezTo>
                <a:close/>
                <a:moveTo>
                  <a:pt x="119686" y="33806"/>
                </a:moveTo>
                <a:cubicBezTo>
                  <a:pt x="119786" y="34106"/>
                  <a:pt x="119886" y="34440"/>
                  <a:pt x="120020" y="34740"/>
                </a:cubicBezTo>
                <a:lnTo>
                  <a:pt x="118485" y="35240"/>
                </a:lnTo>
                <a:cubicBezTo>
                  <a:pt x="118452" y="35173"/>
                  <a:pt x="118452" y="35140"/>
                  <a:pt x="118452" y="35073"/>
                </a:cubicBezTo>
                <a:cubicBezTo>
                  <a:pt x="118552" y="34907"/>
                  <a:pt x="118652" y="34740"/>
                  <a:pt x="118785" y="34573"/>
                </a:cubicBezTo>
                <a:cubicBezTo>
                  <a:pt x="119052" y="34306"/>
                  <a:pt x="119352" y="34073"/>
                  <a:pt x="119686" y="33806"/>
                </a:cubicBezTo>
                <a:close/>
                <a:moveTo>
                  <a:pt x="5204" y="33439"/>
                </a:moveTo>
                <a:lnTo>
                  <a:pt x="5738" y="34306"/>
                </a:lnTo>
                <a:lnTo>
                  <a:pt x="5338"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cubicBezTo>
                  <a:pt x="116350" y="34440"/>
                  <a:pt x="116417" y="34773"/>
                  <a:pt x="116517" y="35073"/>
                </a:cubicBezTo>
                <a:cubicBezTo>
                  <a:pt x="116484" y="35173"/>
                  <a:pt x="116450" y="35240"/>
                  <a:pt x="116450" y="35340"/>
                </a:cubicBezTo>
                <a:lnTo>
                  <a:pt x="116417" y="35340"/>
                </a:lnTo>
                <a:lnTo>
                  <a:pt x="116250" y="34106"/>
                </a:lnTo>
                <a:close/>
                <a:moveTo>
                  <a:pt x="9207" y="33906"/>
                </a:moveTo>
                <a:cubicBezTo>
                  <a:pt x="9541" y="34306"/>
                  <a:pt x="9874" y="34673"/>
                  <a:pt x="10208" y="35073"/>
                </a:cubicBezTo>
                <a:lnTo>
                  <a:pt x="10008"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9" y="33672"/>
                </a:moveTo>
                <a:cubicBezTo>
                  <a:pt x="114015" y="34173"/>
                  <a:pt x="114049" y="34640"/>
                  <a:pt x="114115" y="35140"/>
                </a:cubicBezTo>
                <a:cubicBezTo>
                  <a:pt x="113949" y="35440"/>
                  <a:pt x="113782" y="35774"/>
                  <a:pt x="113615" y="36107"/>
                </a:cubicBezTo>
                <a:cubicBezTo>
                  <a:pt x="113548" y="35907"/>
                  <a:pt x="113482" y="35707"/>
                  <a:pt x="113415" y="35507"/>
                </a:cubicBezTo>
                <a:cubicBezTo>
                  <a:pt x="113582" y="34873"/>
                  <a:pt x="113782" y="34273"/>
                  <a:pt x="113949" y="33672"/>
                </a:cubicBezTo>
                <a:close/>
                <a:moveTo>
                  <a:pt x="115049" y="35474"/>
                </a:moveTo>
                <a:lnTo>
                  <a:pt x="115049" y="35474"/>
                </a:ln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3" y="35774"/>
                  <a:pt x="115049" y="35474"/>
                </a:cubicBezTo>
                <a:close/>
                <a:moveTo>
                  <a:pt x="8840" y="35307"/>
                </a:moveTo>
                <a:cubicBezTo>
                  <a:pt x="9074" y="35707"/>
                  <a:pt x="9340" y="36074"/>
                  <a:pt x="9574" y="36474"/>
                </a:cubicBezTo>
                <a:cubicBezTo>
                  <a:pt x="9307" y="36141"/>
                  <a:pt x="9040" y="35841"/>
                  <a:pt x="8773" y="35507"/>
                </a:cubicBezTo>
                <a:cubicBezTo>
                  <a:pt x="8807" y="35440"/>
                  <a:pt x="8807" y="35374"/>
                  <a:pt x="8840" y="35307"/>
                </a:cubicBezTo>
                <a:close/>
                <a:moveTo>
                  <a:pt x="10842"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2" y="35841"/>
                </a:cubicBezTo>
                <a:close/>
                <a:moveTo>
                  <a:pt x="4537" y="35740"/>
                </a:moveTo>
                <a:lnTo>
                  <a:pt x="4971" y="36274"/>
                </a:lnTo>
                <a:cubicBezTo>
                  <a:pt x="4937" y="36408"/>
                  <a:pt x="4871" y="36541"/>
                  <a:pt x="4837" y="36641"/>
                </a:cubicBezTo>
                <a:cubicBezTo>
                  <a:pt x="4704" y="36441"/>
                  <a:pt x="4604" y="36241"/>
                  <a:pt x="4470" y="36007"/>
                </a:cubicBezTo>
                <a:cubicBezTo>
                  <a:pt x="4504" y="35941"/>
                  <a:pt x="4504" y="35841"/>
                  <a:pt x="4537" y="35740"/>
                </a:cubicBezTo>
                <a:close/>
                <a:moveTo>
                  <a:pt x="6305" y="35240"/>
                </a:moveTo>
                <a:cubicBezTo>
                  <a:pt x="6472" y="35507"/>
                  <a:pt x="6639" y="35774"/>
                  <a:pt x="6805" y="36041"/>
                </a:cubicBezTo>
                <a:cubicBezTo>
                  <a:pt x="6739" y="36308"/>
                  <a:pt x="6672" y="36608"/>
                  <a:pt x="6605" y="36875"/>
                </a:cubicBezTo>
                <a:lnTo>
                  <a:pt x="5971" y="36141"/>
                </a:lnTo>
                <a:cubicBezTo>
                  <a:pt x="6105" y="35841"/>
                  <a:pt x="6205" y="35540"/>
                  <a:pt x="6305" y="35240"/>
                </a:cubicBezTo>
                <a:close/>
                <a:moveTo>
                  <a:pt x="112981" y="37141"/>
                </a:moveTo>
                <a:cubicBezTo>
                  <a:pt x="112981" y="37175"/>
                  <a:pt x="112981" y="37208"/>
                  <a:pt x="113015"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3" y="36508"/>
                  <a:pt x="119452" y="36875"/>
                </a:cubicBezTo>
                <a:cubicBezTo>
                  <a:pt x="119252" y="37141"/>
                  <a:pt x="119019" y="37408"/>
                  <a:pt x="118785" y="37675"/>
                </a:cubicBezTo>
                <a:cubicBezTo>
                  <a:pt x="118719" y="37175"/>
                  <a:pt x="118652" y="36641"/>
                  <a:pt x="118585" y="36141"/>
                </a:cubicBezTo>
                <a:lnTo>
                  <a:pt x="119786" y="35740"/>
                </a:lnTo>
                <a:close/>
                <a:moveTo>
                  <a:pt x="11542" y="36641"/>
                </a:moveTo>
                <a:lnTo>
                  <a:pt x="11675" y="36808"/>
                </a:lnTo>
                <a:cubicBezTo>
                  <a:pt x="11609" y="37141"/>
                  <a:pt x="11509" y="37475"/>
                  <a:pt x="11442" y="37809"/>
                </a:cubicBezTo>
                <a:cubicBezTo>
                  <a:pt x="11375" y="37675"/>
                  <a:pt x="11309" y="37542"/>
                  <a:pt x="11208" y="37442"/>
                </a:cubicBezTo>
                <a:cubicBezTo>
                  <a:pt x="11309" y="37175"/>
                  <a:pt x="11442" y="36908"/>
                  <a:pt x="11542" y="36641"/>
                </a:cubicBezTo>
                <a:close/>
                <a:moveTo>
                  <a:pt x="115249" y="37008"/>
                </a:moveTo>
                <a:cubicBezTo>
                  <a:pt x="115283" y="37041"/>
                  <a:pt x="115350" y="37075"/>
                  <a:pt x="115416" y="37108"/>
                </a:cubicBezTo>
                <a:cubicBezTo>
                  <a:pt x="115483" y="37342"/>
                  <a:pt x="115516" y="37575"/>
                  <a:pt x="115583" y="37809"/>
                </a:cubicBezTo>
                <a:cubicBezTo>
                  <a:pt x="115483" y="37842"/>
                  <a:pt x="115416" y="37842"/>
                  <a:pt x="115350" y="37909"/>
                </a:cubicBezTo>
                <a:cubicBezTo>
                  <a:pt x="115316" y="37608"/>
                  <a:pt x="115283" y="37308"/>
                  <a:pt x="115249" y="37008"/>
                </a:cubicBezTo>
                <a:close/>
                <a:moveTo>
                  <a:pt x="8507" y="36574"/>
                </a:moveTo>
                <a:cubicBezTo>
                  <a:pt x="8773" y="36875"/>
                  <a:pt x="9040" y="37208"/>
                  <a:pt x="9307" y="37508"/>
                </a:cubicBezTo>
                <a:lnTo>
                  <a:pt x="9107" y="38042"/>
                </a:lnTo>
                <a:cubicBezTo>
                  <a:pt x="8873" y="37675"/>
                  <a:pt x="8640" y="37308"/>
                  <a:pt x="8406" y="36941"/>
                </a:cubicBezTo>
                <a:lnTo>
                  <a:pt x="8507" y="36574"/>
                </a:lnTo>
                <a:close/>
                <a:moveTo>
                  <a:pt x="111880" y="33272"/>
                </a:moveTo>
                <a:cubicBezTo>
                  <a:pt x="112081" y="34006"/>
                  <a:pt x="112314" y="34740"/>
                  <a:pt x="112514" y="35507"/>
                </a:cubicBezTo>
                <a:cubicBezTo>
                  <a:pt x="112281" y="36341"/>
                  <a:pt x="112047" y="37208"/>
                  <a:pt x="111780" y="38075"/>
                </a:cubicBezTo>
                <a:cubicBezTo>
                  <a:pt x="111614"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1"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2" y="38543"/>
                  <a:pt x="6071" y="38843"/>
                </a:cubicBezTo>
                <a:cubicBezTo>
                  <a:pt x="5871" y="38442"/>
                  <a:pt x="5638" y="38042"/>
                  <a:pt x="5404" y="37642"/>
                </a:cubicBezTo>
                <a:lnTo>
                  <a:pt x="5638" y="37075"/>
                </a:lnTo>
                <a:close/>
                <a:moveTo>
                  <a:pt x="14077" y="36274"/>
                </a:moveTo>
                <a:cubicBezTo>
                  <a:pt x="14578"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7" y="39243"/>
                </a:cubicBezTo>
                <a:cubicBezTo>
                  <a:pt x="3770" y="39143"/>
                  <a:pt x="3703" y="39076"/>
                  <a:pt x="3636" y="38976"/>
                </a:cubicBezTo>
                <a:cubicBezTo>
                  <a:pt x="3803" y="38376"/>
                  <a:pt x="3970" y="37775"/>
                  <a:pt x="4137" y="37208"/>
                </a:cubicBezTo>
                <a:close/>
                <a:moveTo>
                  <a:pt x="8106" y="38142"/>
                </a:moveTo>
                <a:cubicBezTo>
                  <a:pt x="8306" y="38442"/>
                  <a:pt x="8507" y="38776"/>
                  <a:pt x="8707" y="39110"/>
                </a:cubicBezTo>
                <a:cubicBezTo>
                  <a:pt x="8673" y="39176"/>
                  <a:pt x="8640" y="39276"/>
                  <a:pt x="8607" y="39343"/>
                </a:cubicBezTo>
                <a:lnTo>
                  <a:pt x="8006" y="38576"/>
                </a:lnTo>
                <a:cubicBezTo>
                  <a:pt x="8040" y="38442"/>
                  <a:pt x="8073" y="38276"/>
                  <a:pt x="8106" y="38142"/>
                </a:cubicBezTo>
                <a:close/>
                <a:moveTo>
                  <a:pt x="120753" y="36741"/>
                </a:moveTo>
                <a:cubicBezTo>
                  <a:pt x="121020" y="37442"/>
                  <a:pt x="121287" y="38176"/>
                  <a:pt x="121554" y="38876"/>
                </a:cubicBezTo>
                <a:cubicBezTo>
                  <a:pt x="121521" y="38909"/>
                  <a:pt x="121521" y="38943"/>
                  <a:pt x="121521" y="38943"/>
                </a:cubicBezTo>
                <a:cubicBezTo>
                  <a:pt x="121441"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7" y="36908"/>
                  <a:pt x="120753" y="36741"/>
                </a:cubicBezTo>
                <a:close/>
                <a:moveTo>
                  <a:pt x="114315" y="36641"/>
                </a:moveTo>
                <a:cubicBezTo>
                  <a:pt x="114449" y="37842"/>
                  <a:pt x="114616" y="39076"/>
                  <a:pt x="114782" y="40277"/>
                </a:cubicBezTo>
                <a:lnTo>
                  <a:pt x="113949" y="37342"/>
                </a:lnTo>
                <a:cubicBezTo>
                  <a:pt x="114082" y="37108"/>
                  <a:pt x="114182" y="36875"/>
                  <a:pt x="114315" y="36641"/>
                </a:cubicBezTo>
                <a:close/>
                <a:moveTo>
                  <a:pt x="123022" y="39643"/>
                </a:moveTo>
                <a:cubicBezTo>
                  <a:pt x="123055" y="39944"/>
                  <a:pt x="123055" y="40244"/>
                  <a:pt x="123088" y="40577"/>
                </a:cubicBezTo>
                <a:cubicBezTo>
                  <a:pt x="123022" y="40411"/>
                  <a:pt x="122988" y="40244"/>
                  <a:pt x="122922" y="40077"/>
                </a:cubicBezTo>
                <a:cubicBezTo>
                  <a:pt x="122955" y="39944"/>
                  <a:pt x="122988" y="39810"/>
                  <a:pt x="123022" y="39643"/>
                </a:cubicBezTo>
                <a:close/>
                <a:moveTo>
                  <a:pt x="10608" y="39110"/>
                </a:moveTo>
                <a:cubicBezTo>
                  <a:pt x="10741" y="39276"/>
                  <a:pt x="10875" y="39443"/>
                  <a:pt x="11008" y="39610"/>
                </a:cubicBezTo>
                <a:cubicBezTo>
                  <a:pt x="10908" y="39977"/>
                  <a:pt x="10842" y="40344"/>
                  <a:pt x="10741" y="40711"/>
                </a:cubicBezTo>
                <a:cubicBezTo>
                  <a:pt x="10575" y="40477"/>
                  <a:pt x="10441" y="40210"/>
                  <a:pt x="10274" y="39977"/>
                </a:cubicBezTo>
                <a:cubicBezTo>
                  <a:pt x="10375" y="39677"/>
                  <a:pt x="10475" y="39376"/>
                  <a:pt x="10608" y="39110"/>
                </a:cubicBezTo>
                <a:close/>
                <a:moveTo>
                  <a:pt x="117785" y="40177"/>
                </a:moveTo>
                <a:lnTo>
                  <a:pt x="117918" y="40244"/>
                </a:lnTo>
                <a:cubicBezTo>
                  <a:pt x="117951" y="40377"/>
                  <a:pt x="117985" y="40477"/>
                  <a:pt x="118018" y="40577"/>
                </a:cubicBezTo>
                <a:lnTo>
                  <a:pt x="117218" y="41011"/>
                </a:lnTo>
                <a:cubicBezTo>
                  <a:pt x="117218" y="40978"/>
                  <a:pt x="117218" y="40911"/>
                  <a:pt x="117218" y="40844"/>
                </a:cubicBezTo>
                <a:cubicBezTo>
                  <a:pt x="117384" y="40611"/>
                  <a:pt x="117584" y="40411"/>
                  <a:pt x="117785" y="40177"/>
                </a:cubicBezTo>
                <a:close/>
                <a:moveTo>
                  <a:pt x="115450" y="38676"/>
                </a:moveTo>
                <a:lnTo>
                  <a:pt x="115817" y="38909"/>
                </a:lnTo>
                <a:cubicBezTo>
                  <a:pt x="115950" y="39510"/>
                  <a:pt x="116083" y="40077"/>
                  <a:pt x="116217" y="40644"/>
                </a:cubicBezTo>
                <a:cubicBezTo>
                  <a:pt x="116083" y="40811"/>
                  <a:pt x="115917" y="41011"/>
                  <a:pt x="115750" y="41178"/>
                </a:cubicBezTo>
                <a:lnTo>
                  <a:pt x="115450" y="38676"/>
                </a:lnTo>
                <a:close/>
                <a:moveTo>
                  <a:pt x="121954" y="40010"/>
                </a:moveTo>
                <a:cubicBezTo>
                  <a:pt x="121954" y="40044"/>
                  <a:pt x="121988" y="40077"/>
                  <a:pt x="121988" y="40110"/>
                </a:cubicBezTo>
                <a:cubicBezTo>
                  <a:pt x="121888" y="40477"/>
                  <a:pt x="121787" y="40844"/>
                  <a:pt x="121687" y="41211"/>
                </a:cubicBezTo>
                <a:cubicBezTo>
                  <a:pt x="121587" y="41144"/>
                  <a:pt x="121521" y="41078"/>
                  <a:pt x="121421" y="41044"/>
                </a:cubicBezTo>
                <a:cubicBezTo>
                  <a:pt x="121587" y="40677"/>
                  <a:pt x="121787" y="40344"/>
                  <a:pt x="121954" y="40010"/>
                </a:cubicBezTo>
                <a:close/>
                <a:moveTo>
                  <a:pt x="5004" y="38709"/>
                </a:moveTo>
                <a:cubicBezTo>
                  <a:pt x="5238"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3" y="41445"/>
                  <a:pt x="2903" y="41778"/>
                </a:cubicBezTo>
                <a:cubicBezTo>
                  <a:pt x="2869" y="41745"/>
                  <a:pt x="2869" y="41711"/>
                  <a:pt x="2836" y="41711"/>
                </a:cubicBezTo>
                <a:cubicBezTo>
                  <a:pt x="2936" y="41345"/>
                  <a:pt x="3036" y="40978"/>
                  <a:pt x="3136" y="40611"/>
                </a:cubicBezTo>
                <a:close/>
                <a:moveTo>
                  <a:pt x="122521" y="41545"/>
                </a:moveTo>
                <a:cubicBezTo>
                  <a:pt x="122555" y="41645"/>
                  <a:pt x="122588" y="41711"/>
                  <a:pt x="122621" y="41812"/>
                </a:cubicBezTo>
                <a:lnTo>
                  <a:pt x="122588" y="41812"/>
                </a:lnTo>
                <a:cubicBezTo>
                  <a:pt x="122555" y="41778"/>
                  <a:pt x="122521" y="41745"/>
                  <a:pt x="122455"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3" y="41445"/>
                  <a:pt x="12309" y="41211"/>
                </a:cubicBezTo>
                <a:close/>
                <a:moveTo>
                  <a:pt x="8907" y="41078"/>
                </a:moveTo>
                <a:lnTo>
                  <a:pt x="8974" y="41178"/>
                </a:lnTo>
                <a:cubicBezTo>
                  <a:pt x="8840" y="41578"/>
                  <a:pt x="8740" y="42012"/>
                  <a:pt x="8607" y="42412"/>
                </a:cubicBezTo>
                <a:cubicBezTo>
                  <a:pt x="8573" y="42312"/>
                  <a:pt x="8573" y="42178"/>
                  <a:pt x="8540" y="42078"/>
                </a:cubicBezTo>
                <a:cubicBezTo>
                  <a:pt x="8673" y="41745"/>
                  <a:pt x="8773" y="41411"/>
                  <a:pt x="8907" y="41078"/>
                </a:cubicBezTo>
                <a:close/>
                <a:moveTo>
                  <a:pt x="118218" y="41478"/>
                </a:moveTo>
                <a:lnTo>
                  <a:pt x="118218" y="41478"/>
                </a:lnTo>
                <a:cubicBezTo>
                  <a:pt x="118185" y="41611"/>
                  <a:pt x="118152" y="41745"/>
                  <a:pt x="118118" y="41878"/>
                </a:cubicBezTo>
                <a:cubicBezTo>
                  <a:pt x="117851" y="42145"/>
                  <a:pt x="117584" y="42412"/>
                  <a:pt x="117351" y="42679"/>
                </a:cubicBezTo>
                <a:cubicBezTo>
                  <a:pt x="117151" y="42579"/>
                  <a:pt x="116951" y="42445"/>
                  <a:pt x="116751" y="42312"/>
                </a:cubicBezTo>
                <a:cubicBezTo>
                  <a:pt x="117218" y="42045"/>
                  <a:pt x="117718" y="41745"/>
                  <a:pt x="118218" y="41478"/>
                </a:cubicBezTo>
                <a:close/>
                <a:moveTo>
                  <a:pt x="121320" y="42645"/>
                </a:moveTo>
                <a:lnTo>
                  <a:pt x="121187" y="43079"/>
                </a:lnTo>
                <a:lnTo>
                  <a:pt x="120787" y="42679"/>
                </a:lnTo>
                <a:cubicBezTo>
                  <a:pt x="120954" y="42645"/>
                  <a:pt x="121120" y="42645"/>
                  <a:pt x="121320" y="42645"/>
                </a:cubicBezTo>
                <a:close/>
                <a:moveTo>
                  <a:pt x="124223" y="42946"/>
                </a:moveTo>
                <a:cubicBezTo>
                  <a:pt x="124456" y="42979"/>
                  <a:pt x="124656" y="43012"/>
                  <a:pt x="124856" y="43079"/>
                </a:cubicBezTo>
                <a:cubicBezTo>
                  <a:pt x="124723" y="43112"/>
                  <a:pt x="124623" y="43146"/>
                  <a:pt x="124489" y="43179"/>
                </a:cubicBezTo>
                <a:cubicBezTo>
                  <a:pt x="124423" y="43112"/>
                  <a:pt x="124323" y="43046"/>
                  <a:pt x="124223" y="42979"/>
                </a:cubicBezTo>
                <a:cubicBezTo>
                  <a:pt x="124223" y="42979"/>
                  <a:pt x="124223" y="42979"/>
                  <a:pt x="124223" y="42946"/>
                </a:cubicBezTo>
                <a:close/>
                <a:moveTo>
                  <a:pt x="7039" y="42279"/>
                </a:moveTo>
                <a:lnTo>
                  <a:pt x="7339" y="42779"/>
                </a:lnTo>
                <a:cubicBezTo>
                  <a:pt x="7272" y="42979"/>
                  <a:pt x="7206" y="43146"/>
                  <a:pt x="7139" y="43313"/>
                </a:cubicBezTo>
                <a:cubicBezTo>
                  <a:pt x="7039" y="43213"/>
                  <a:pt x="6972" y="43079"/>
                  <a:pt x="6872" y="42979"/>
                </a:cubicBezTo>
                <a:cubicBezTo>
                  <a:pt x="6939" y="42746"/>
                  <a:pt x="6972" y="42512"/>
                  <a:pt x="7039" y="42279"/>
                </a:cubicBezTo>
                <a:close/>
                <a:moveTo>
                  <a:pt x="119753" y="41445"/>
                </a:moveTo>
                <a:cubicBezTo>
                  <a:pt x="119886" y="41511"/>
                  <a:pt x="119986" y="41578"/>
                  <a:pt x="120120" y="41678"/>
                </a:cubicBezTo>
                <a:cubicBezTo>
                  <a:pt x="120086" y="41745"/>
                  <a:pt x="120053" y="41778"/>
                  <a:pt x="120020"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9" y="43446"/>
                </a:lnTo>
                <a:cubicBezTo>
                  <a:pt x="118685" y="43146"/>
                  <a:pt x="118752" y="42879"/>
                  <a:pt x="118852" y="42579"/>
                </a:cubicBezTo>
                <a:cubicBezTo>
                  <a:pt x="118875" y="42582"/>
                  <a:pt x="118899" y="42584"/>
                  <a:pt x="118924" y="42584"/>
                </a:cubicBezTo>
                <a:cubicBezTo>
                  <a:pt x="119142" y="42584"/>
                  <a:pt x="119379" y="42449"/>
                  <a:pt x="119319" y="42178"/>
                </a:cubicBezTo>
                <a:cubicBezTo>
                  <a:pt x="119319" y="42078"/>
                  <a:pt x="119319" y="41978"/>
                  <a:pt x="119286" y="41912"/>
                </a:cubicBezTo>
                <a:cubicBezTo>
                  <a:pt x="119452" y="41745"/>
                  <a:pt x="119619" y="41578"/>
                  <a:pt x="119753" y="41445"/>
                </a:cubicBezTo>
                <a:close/>
                <a:moveTo>
                  <a:pt x="3870" y="41645"/>
                </a:moveTo>
                <a:cubicBezTo>
                  <a:pt x="4237" y="42178"/>
                  <a:pt x="4604" y="42712"/>
                  <a:pt x="4937" y="43213"/>
                </a:cubicBezTo>
                <a:cubicBezTo>
                  <a:pt x="4904" y="43446"/>
                  <a:pt x="4837" y="43680"/>
                  <a:pt x="4771" y="43913"/>
                </a:cubicBezTo>
                <a:cubicBezTo>
                  <a:pt x="4370" y="43446"/>
                  <a:pt x="3937" y="42979"/>
                  <a:pt x="3536" y="42512"/>
                </a:cubicBezTo>
                <a:cubicBezTo>
                  <a:pt x="3636" y="42212"/>
                  <a:pt x="3770" y="41945"/>
                  <a:pt x="3870" y="41645"/>
                </a:cubicBezTo>
                <a:close/>
                <a:moveTo>
                  <a:pt x="122121" y="42979"/>
                </a:moveTo>
                <a:cubicBezTo>
                  <a:pt x="122421" y="43146"/>
                  <a:pt x="122688" y="43313"/>
                  <a:pt x="122955" y="43479"/>
                </a:cubicBezTo>
                <a:cubicBezTo>
                  <a:pt x="122922" y="43546"/>
                  <a:pt x="122888" y="43613"/>
                  <a:pt x="122855" y="43680"/>
                </a:cubicBezTo>
                <a:cubicBezTo>
                  <a:pt x="122588" y="43780"/>
                  <a:pt x="122321" y="43846"/>
                  <a:pt x="122054" y="43946"/>
                </a:cubicBezTo>
                <a:lnTo>
                  <a:pt x="121888" y="43813"/>
                </a:lnTo>
                <a:cubicBezTo>
                  <a:pt x="121988" y="43513"/>
                  <a:pt x="122054" y="43246"/>
                  <a:pt x="122121" y="42979"/>
                </a:cubicBezTo>
                <a:close/>
                <a:moveTo>
                  <a:pt x="116050" y="43513"/>
                </a:moveTo>
                <a:cubicBezTo>
                  <a:pt x="116150" y="43579"/>
                  <a:pt x="116250" y="43646"/>
                  <a:pt x="116350" y="43713"/>
                </a:cubicBezTo>
                <a:cubicBezTo>
                  <a:pt x="116284"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20" y="43346"/>
                </a:moveTo>
                <a:cubicBezTo>
                  <a:pt x="120453" y="43579"/>
                  <a:pt x="120687" y="43813"/>
                  <a:pt x="120920" y="44046"/>
                </a:cubicBezTo>
                <a:cubicBezTo>
                  <a:pt x="120920" y="44147"/>
                  <a:pt x="120887" y="44213"/>
                  <a:pt x="120853" y="44313"/>
                </a:cubicBezTo>
                <a:cubicBezTo>
                  <a:pt x="120687" y="44347"/>
                  <a:pt x="120487" y="44413"/>
                  <a:pt x="120320" y="44480"/>
                </a:cubicBezTo>
                <a:cubicBezTo>
                  <a:pt x="120153" y="44380"/>
                  <a:pt x="119986" y="44280"/>
                  <a:pt x="119786" y="44180"/>
                </a:cubicBezTo>
                <a:lnTo>
                  <a:pt x="120220" y="43346"/>
                </a:lnTo>
                <a:close/>
                <a:moveTo>
                  <a:pt x="9641" y="41978"/>
                </a:moveTo>
                <a:lnTo>
                  <a:pt x="10241" y="42746"/>
                </a:lnTo>
                <a:cubicBezTo>
                  <a:pt x="10041" y="43513"/>
                  <a:pt x="9874" y="44313"/>
                  <a:pt x="9674" y="45081"/>
                </a:cubicBezTo>
                <a:cubicBezTo>
                  <a:pt x="9474" y="44747"/>
                  <a:pt x="9274" y="44380"/>
                  <a:pt x="9074" y="44046"/>
                </a:cubicBezTo>
                <a:cubicBezTo>
                  <a:pt x="9240" y="43346"/>
                  <a:pt x="9441" y="42679"/>
                  <a:pt x="9641" y="41978"/>
                </a:cubicBezTo>
                <a:close/>
                <a:moveTo>
                  <a:pt x="121787" y="44947"/>
                </a:moveTo>
                <a:cubicBezTo>
                  <a:pt x="121854" y="45014"/>
                  <a:pt x="121921" y="45081"/>
                  <a:pt x="121988" y="45147"/>
                </a:cubicBezTo>
                <a:cubicBezTo>
                  <a:pt x="121921" y="45214"/>
                  <a:pt x="121888" y="45314"/>
                  <a:pt x="121821" y="45381"/>
                </a:cubicBezTo>
                <a:cubicBezTo>
                  <a:pt x="121721" y="45314"/>
                  <a:pt x="121621" y="45247"/>
                  <a:pt x="121521"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2" y="45681"/>
                </a:lnTo>
                <a:lnTo>
                  <a:pt x="6205" y="45581"/>
                </a:lnTo>
                <a:cubicBezTo>
                  <a:pt x="6238" y="45447"/>
                  <a:pt x="6272" y="45314"/>
                  <a:pt x="6305" y="45147"/>
                </a:cubicBezTo>
                <a:close/>
                <a:moveTo>
                  <a:pt x="117051" y="44247"/>
                </a:moveTo>
                <a:cubicBezTo>
                  <a:pt x="117184" y="44313"/>
                  <a:pt x="117284" y="44413"/>
                  <a:pt x="117418" y="44480"/>
                </a:cubicBezTo>
                <a:cubicBezTo>
                  <a:pt x="117318" y="44814"/>
                  <a:pt x="117251" y="45114"/>
                  <a:pt x="117151" y="45447"/>
                </a:cubicBezTo>
                <a:cubicBezTo>
                  <a:pt x="116884" y="45514"/>
                  <a:pt x="116617" y="45614"/>
                  <a:pt x="116317" y="45714"/>
                </a:cubicBezTo>
                <a:cubicBezTo>
                  <a:pt x="116317" y="45481"/>
                  <a:pt x="116284" y="45281"/>
                  <a:pt x="116250" y="45081"/>
                </a:cubicBezTo>
                <a:lnTo>
                  <a:pt x="117051" y="44247"/>
                </a:lnTo>
                <a:close/>
                <a:moveTo>
                  <a:pt x="7439" y="45081"/>
                </a:moveTo>
                <a:cubicBezTo>
                  <a:pt x="7573"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7" y="44880"/>
                  <a:pt x="4370" y="45447"/>
                </a:cubicBezTo>
                <a:cubicBezTo>
                  <a:pt x="4304"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7" y="46915"/>
                </a:cubicBezTo>
                <a:cubicBezTo>
                  <a:pt x="8573" y="46882"/>
                  <a:pt x="8540" y="46815"/>
                  <a:pt x="8507" y="46782"/>
                </a:cubicBezTo>
                <a:cubicBezTo>
                  <a:pt x="8507" y="46715"/>
                  <a:pt x="8507" y="46648"/>
                  <a:pt x="8540" y="46582"/>
                </a:cubicBezTo>
                <a:close/>
                <a:moveTo>
                  <a:pt x="7039" y="46181"/>
                </a:moveTo>
                <a:cubicBezTo>
                  <a:pt x="7206" y="46448"/>
                  <a:pt x="7372" y="46715"/>
                  <a:pt x="7573" y="46982"/>
                </a:cubicBezTo>
                <a:cubicBezTo>
                  <a:pt x="7573"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50" y="46882"/>
                </a:cubicBezTo>
                <a:cubicBezTo>
                  <a:pt x="115950" y="46748"/>
                  <a:pt x="116417" y="46582"/>
                  <a:pt x="116884" y="46448"/>
                </a:cubicBezTo>
                <a:close/>
                <a:moveTo>
                  <a:pt x="119152" y="45748"/>
                </a:moveTo>
                <a:cubicBezTo>
                  <a:pt x="119519" y="46015"/>
                  <a:pt x="119886" y="46281"/>
                  <a:pt x="120253" y="46515"/>
                </a:cubicBezTo>
                <a:lnTo>
                  <a:pt x="120120" y="47015"/>
                </a:lnTo>
                <a:cubicBezTo>
                  <a:pt x="119553" y="47482"/>
                  <a:pt x="118952" y="47949"/>
                  <a:pt x="118352" y="48450"/>
                </a:cubicBezTo>
                <a:lnTo>
                  <a:pt x="117751" y="48116"/>
                </a:lnTo>
                <a:cubicBezTo>
                  <a:pt x="118152" y="47349"/>
                  <a:pt x="118552" y="46582"/>
                  <a:pt x="118952" y="45814"/>
                </a:cubicBezTo>
                <a:cubicBezTo>
                  <a:pt x="119019" y="45781"/>
                  <a:pt x="119086" y="45781"/>
                  <a:pt x="119152" y="45748"/>
                </a:cubicBezTo>
                <a:close/>
                <a:moveTo>
                  <a:pt x="119753" y="48450"/>
                </a:moveTo>
                <a:lnTo>
                  <a:pt x="119753" y="48450"/>
                </a:lnTo>
                <a:cubicBezTo>
                  <a:pt x="119686" y="48650"/>
                  <a:pt x="119619" y="48883"/>
                  <a:pt x="119553" y="49083"/>
                </a:cubicBezTo>
                <a:cubicBezTo>
                  <a:pt x="119452" y="49017"/>
                  <a:pt x="119319" y="48950"/>
                  <a:pt x="119219" y="48883"/>
                </a:cubicBezTo>
                <a:cubicBezTo>
                  <a:pt x="119386" y="48750"/>
                  <a:pt x="119553" y="48583"/>
                  <a:pt x="119753" y="48450"/>
                </a:cubicBezTo>
                <a:close/>
                <a:moveTo>
                  <a:pt x="6372" y="47983"/>
                </a:moveTo>
                <a:cubicBezTo>
                  <a:pt x="6639" y="48350"/>
                  <a:pt x="6939" y="48716"/>
                  <a:pt x="7239" y="49083"/>
                </a:cubicBezTo>
                <a:cubicBezTo>
                  <a:pt x="7206" y="49250"/>
                  <a:pt x="7172" y="49384"/>
                  <a:pt x="7172" y="49517"/>
                </a:cubicBezTo>
                <a:cubicBezTo>
                  <a:pt x="6839" y="49183"/>
                  <a:pt x="6505" y="48850"/>
                  <a:pt x="6172" y="48516"/>
                </a:cubicBezTo>
                <a:cubicBezTo>
                  <a:pt x="6238" y="48350"/>
                  <a:pt x="6305" y="48149"/>
                  <a:pt x="6372" y="47983"/>
                </a:cubicBezTo>
                <a:close/>
                <a:moveTo>
                  <a:pt x="117151" y="49284"/>
                </a:moveTo>
                <a:cubicBezTo>
                  <a:pt x="117184" y="49317"/>
                  <a:pt x="117218" y="49350"/>
                  <a:pt x="117251" y="49350"/>
                </a:cubicBezTo>
                <a:cubicBezTo>
                  <a:pt x="117151" y="49417"/>
                  <a:pt x="117084" y="49484"/>
                  <a:pt x="117017" y="49517"/>
                </a:cubicBezTo>
                <a:cubicBezTo>
                  <a:pt x="117051" y="49450"/>
                  <a:pt x="117117" y="49384"/>
                  <a:pt x="117151" y="49284"/>
                </a:cubicBezTo>
                <a:close/>
                <a:moveTo>
                  <a:pt x="121587" y="47482"/>
                </a:moveTo>
                <a:cubicBezTo>
                  <a:pt x="121988" y="47782"/>
                  <a:pt x="122388" y="48049"/>
                  <a:pt x="122755" y="48316"/>
                </a:cubicBezTo>
                <a:cubicBezTo>
                  <a:pt x="122688" y="48883"/>
                  <a:pt x="122655" y="49417"/>
                  <a:pt x="122588" y="49951"/>
                </a:cubicBezTo>
                <a:cubicBezTo>
                  <a:pt x="122054" y="49917"/>
                  <a:pt x="121554" y="49884"/>
                  <a:pt x="121054"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9"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6"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cubicBezTo>
                  <a:pt x="4037" y="50451"/>
                  <a:pt x="3937" y="50851"/>
                  <a:pt x="3837" y="51252"/>
                </a:cubicBezTo>
                <a:cubicBezTo>
                  <a:pt x="3770" y="51218"/>
                  <a:pt x="3736" y="51185"/>
                  <a:pt x="3670" y="51118"/>
                </a:cubicBezTo>
                <a:cubicBezTo>
                  <a:pt x="3770" y="51085"/>
                  <a:pt x="3837"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7"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3"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2" y="53787"/>
                </a:moveTo>
                <a:cubicBezTo>
                  <a:pt x="123088" y="53853"/>
                  <a:pt x="123188" y="53920"/>
                  <a:pt x="123255" y="53954"/>
                </a:cubicBezTo>
                <a:cubicBezTo>
                  <a:pt x="123155" y="53987"/>
                  <a:pt x="123088" y="53987"/>
                  <a:pt x="123022" y="53987"/>
                </a:cubicBezTo>
                <a:lnTo>
                  <a:pt x="123022"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3" y="54054"/>
                  <a:pt x="119319" y="53920"/>
                </a:cubicBezTo>
                <a:cubicBezTo>
                  <a:pt x="120120" y="53520"/>
                  <a:pt x="120887" y="53153"/>
                  <a:pt x="121687" y="52786"/>
                </a:cubicBezTo>
                <a:close/>
                <a:moveTo>
                  <a:pt x="5571" y="54154"/>
                </a:moveTo>
                <a:cubicBezTo>
                  <a:pt x="5771" y="54354"/>
                  <a:pt x="5938" y="54521"/>
                  <a:pt x="6138" y="54687"/>
                </a:cubicBezTo>
                <a:cubicBezTo>
                  <a:pt x="6138" y="54754"/>
                  <a:pt x="6172" y="54821"/>
                  <a:pt x="6205" y="54888"/>
                </a:cubicBezTo>
                <a:cubicBezTo>
                  <a:pt x="6005" y="54654"/>
                  <a:pt x="5805" y="54421"/>
                  <a:pt x="5571" y="54154"/>
                </a:cubicBezTo>
                <a:close/>
                <a:moveTo>
                  <a:pt x="122021" y="54988"/>
                </a:moveTo>
                <a:cubicBezTo>
                  <a:pt x="122021" y="54988"/>
                  <a:pt x="122021" y="55021"/>
                  <a:pt x="122021" y="55021"/>
                </a:cubicBezTo>
                <a:lnTo>
                  <a:pt x="121421" y="55221"/>
                </a:lnTo>
                <a:lnTo>
                  <a:pt x="121220" y="55088"/>
                </a:lnTo>
                <a:cubicBezTo>
                  <a:pt x="121487" y="55054"/>
                  <a:pt x="121754" y="55021"/>
                  <a:pt x="122021" y="54988"/>
                </a:cubicBezTo>
                <a:close/>
                <a:moveTo>
                  <a:pt x="118619" y="55388"/>
                </a:moveTo>
                <a:cubicBezTo>
                  <a:pt x="118819" y="55588"/>
                  <a:pt x="119019" y="55788"/>
                  <a:pt x="119219" y="55988"/>
                </a:cubicBezTo>
                <a:lnTo>
                  <a:pt x="118952" y="56088"/>
                </a:lnTo>
                <a:cubicBezTo>
                  <a:pt x="118785" y="55855"/>
                  <a:pt x="118652" y="55655"/>
                  <a:pt x="118485" y="55421"/>
                </a:cubicBezTo>
                <a:cubicBezTo>
                  <a:pt x="118552" y="55421"/>
                  <a:pt x="118585" y="55388"/>
                  <a:pt x="118619" y="55388"/>
                </a:cubicBezTo>
                <a:close/>
                <a:moveTo>
                  <a:pt x="117551" y="55521"/>
                </a:moveTo>
                <a:cubicBezTo>
                  <a:pt x="117718" y="55822"/>
                  <a:pt x="117885" y="56088"/>
                  <a:pt x="118085" y="56389"/>
                </a:cubicBezTo>
                <a:cubicBezTo>
                  <a:pt x="118018" y="56389"/>
                  <a:pt x="117951" y="56422"/>
                  <a:pt x="117885"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cubicBezTo>
                  <a:pt x="6406" y="56723"/>
                  <a:pt x="6572" y="56923"/>
                  <a:pt x="6739" y="57089"/>
                </a:cubicBezTo>
                <a:cubicBezTo>
                  <a:pt x="6739" y="57116"/>
                  <a:pt x="6739" y="57144"/>
                  <a:pt x="6757" y="57171"/>
                </a:cubicBezTo>
                <a:lnTo>
                  <a:pt x="6757" y="57171"/>
                </a:lnTo>
                <a:cubicBezTo>
                  <a:pt x="6595" y="56975"/>
                  <a:pt x="6433" y="56750"/>
                  <a:pt x="6239" y="56556"/>
                </a:cubicBezTo>
                <a:close/>
                <a:moveTo>
                  <a:pt x="124656" y="55054"/>
                </a:moveTo>
                <a:cubicBezTo>
                  <a:pt x="125157" y="55421"/>
                  <a:pt x="125657" y="55788"/>
                  <a:pt x="126124" y="56188"/>
                </a:cubicBezTo>
                <a:cubicBezTo>
                  <a:pt x="125690" y="56655"/>
                  <a:pt x="125257" y="57156"/>
                  <a:pt x="124790" y="57623"/>
                </a:cubicBezTo>
                <a:cubicBezTo>
                  <a:pt x="124122" y="57122"/>
                  <a:pt x="123455" y="56622"/>
                  <a:pt x="122755" y="56122"/>
                </a:cubicBezTo>
                <a:cubicBezTo>
                  <a:pt x="122788" y="55988"/>
                  <a:pt x="122788" y="55822"/>
                  <a:pt x="122822" y="55688"/>
                </a:cubicBezTo>
                <a:cubicBezTo>
                  <a:pt x="123422" y="55455"/>
                  <a:pt x="124056" y="55254"/>
                  <a:pt x="124656" y="55054"/>
                </a:cubicBezTo>
                <a:close/>
                <a:moveTo>
                  <a:pt x="117618" y="57456"/>
                </a:moveTo>
                <a:cubicBezTo>
                  <a:pt x="117685" y="57523"/>
                  <a:pt x="117751" y="57589"/>
                  <a:pt x="117818" y="57656"/>
                </a:cubicBezTo>
                <a:cubicBezTo>
                  <a:pt x="117618" y="57656"/>
                  <a:pt x="117418" y="57623"/>
                  <a:pt x="117184"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3" y="56722"/>
                  <a:pt x="119919" y="56655"/>
                </a:cubicBezTo>
                <a:close/>
                <a:moveTo>
                  <a:pt x="126424" y="57189"/>
                </a:moveTo>
                <a:cubicBezTo>
                  <a:pt x="126357" y="57589"/>
                  <a:pt x="126291" y="58023"/>
                  <a:pt x="126224" y="58457"/>
                </a:cubicBezTo>
                <a:cubicBezTo>
                  <a:pt x="126057" y="58423"/>
                  <a:pt x="125924" y="58423"/>
                  <a:pt x="125790" y="58423"/>
                </a:cubicBezTo>
                <a:cubicBezTo>
                  <a:pt x="125690" y="58323"/>
                  <a:pt x="125590" y="58257"/>
                  <a:pt x="125490" y="58157"/>
                </a:cubicBezTo>
                <a:cubicBezTo>
                  <a:pt x="125790" y="57856"/>
                  <a:pt x="126091" y="57523"/>
                  <a:pt x="126424" y="57189"/>
                </a:cubicBezTo>
                <a:close/>
                <a:moveTo>
                  <a:pt x="120887" y="58824"/>
                </a:moveTo>
                <a:lnTo>
                  <a:pt x="121587" y="58890"/>
                </a:lnTo>
                <a:cubicBezTo>
                  <a:pt x="121554" y="59157"/>
                  <a:pt x="121521" y="59391"/>
                  <a:pt x="121487" y="59624"/>
                </a:cubicBezTo>
                <a:cubicBezTo>
                  <a:pt x="121287" y="59357"/>
                  <a:pt x="121087" y="59091"/>
                  <a:pt x="120887" y="58824"/>
                </a:cubicBezTo>
                <a:close/>
                <a:moveTo>
                  <a:pt x="122421" y="59124"/>
                </a:moveTo>
                <a:cubicBezTo>
                  <a:pt x="122588" y="59291"/>
                  <a:pt x="122755" y="59457"/>
                  <a:pt x="122922" y="59624"/>
                </a:cubicBezTo>
                <a:cubicBezTo>
                  <a:pt x="122922" y="59658"/>
                  <a:pt x="122888" y="59658"/>
                  <a:pt x="122855" y="59691"/>
                </a:cubicBezTo>
                <a:cubicBezTo>
                  <a:pt x="122688" y="59758"/>
                  <a:pt x="122521" y="59824"/>
                  <a:pt x="122355" y="59891"/>
                </a:cubicBezTo>
                <a:lnTo>
                  <a:pt x="122421" y="59124"/>
                </a:lnTo>
                <a:close/>
                <a:moveTo>
                  <a:pt x="115416" y="58390"/>
                </a:moveTo>
                <a:lnTo>
                  <a:pt x="115416" y="58390"/>
                </a:lnTo>
                <a:cubicBezTo>
                  <a:pt x="116517" y="58490"/>
                  <a:pt x="117651" y="58590"/>
                  <a:pt x="118752" y="58690"/>
                </a:cubicBezTo>
                <a:cubicBezTo>
                  <a:pt x="119386" y="59324"/>
                  <a:pt x="119986" y="59958"/>
                  <a:pt x="120653" y="60558"/>
                </a:cubicBezTo>
                <a:cubicBezTo>
                  <a:pt x="120453" y="60625"/>
                  <a:pt x="120286" y="60692"/>
                  <a:pt x="120086" y="60758"/>
                </a:cubicBezTo>
                <a:lnTo>
                  <a:pt x="117251" y="59524"/>
                </a:lnTo>
                <a:cubicBezTo>
                  <a:pt x="116650" y="59157"/>
                  <a:pt x="116017" y="58757"/>
                  <a:pt x="115416" y="58390"/>
                </a:cubicBezTo>
                <a:close/>
                <a:moveTo>
                  <a:pt x="124956" y="59891"/>
                </a:moveTo>
                <a:cubicBezTo>
                  <a:pt x="125257"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3" y="59624"/>
                  <a:pt x="8273" y="60492"/>
                  <a:pt x="9007" y="61392"/>
                </a:cubicBezTo>
                <a:cubicBezTo>
                  <a:pt x="9074" y="61559"/>
                  <a:pt x="9140" y="61726"/>
                  <a:pt x="9207" y="61893"/>
                </a:cubicBezTo>
                <a:cubicBezTo>
                  <a:pt x="8540" y="61259"/>
                  <a:pt x="7873" y="60625"/>
                  <a:pt x="7206" y="59991"/>
                </a:cubicBezTo>
                <a:cubicBezTo>
                  <a:pt x="7005" y="59457"/>
                  <a:pt x="6772" y="58957"/>
                  <a:pt x="6572" y="58423"/>
                </a:cubicBezTo>
                <a:close/>
                <a:moveTo>
                  <a:pt x="123655" y="60325"/>
                </a:moveTo>
                <a:lnTo>
                  <a:pt x="125657" y="62293"/>
                </a:lnTo>
                <a:cubicBezTo>
                  <a:pt x="125624" y="62526"/>
                  <a:pt x="125557" y="62793"/>
                  <a:pt x="125523" y="63060"/>
                </a:cubicBezTo>
                <a:cubicBezTo>
                  <a:pt x="125056" y="62827"/>
                  <a:pt x="124556" y="62626"/>
                  <a:pt x="124089" y="62426"/>
                </a:cubicBezTo>
                <a:cubicBezTo>
                  <a:pt x="123789" y="62193"/>
                  <a:pt x="123555" y="61959"/>
                  <a:pt x="123289" y="61726"/>
                </a:cubicBezTo>
                <a:cubicBezTo>
                  <a:pt x="123088" y="61526"/>
                  <a:pt x="122922" y="61325"/>
                  <a:pt x="122721" y="61125"/>
                </a:cubicBezTo>
                <a:cubicBezTo>
                  <a:pt x="122922" y="60892"/>
                  <a:pt x="123155" y="60692"/>
                  <a:pt x="123355" y="60458"/>
                </a:cubicBezTo>
                <a:cubicBezTo>
                  <a:pt x="123455" y="60425"/>
                  <a:pt x="123555" y="60391"/>
                  <a:pt x="123655"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4" y="62893"/>
                  <a:pt x="116550" y="62860"/>
                  <a:pt x="116617" y="62827"/>
                </a:cubicBezTo>
                <a:close/>
                <a:moveTo>
                  <a:pt x="117885" y="62393"/>
                </a:moveTo>
                <a:cubicBezTo>
                  <a:pt x="118585" y="62993"/>
                  <a:pt x="119286" y="63594"/>
                  <a:pt x="120020" y="64228"/>
                </a:cubicBezTo>
                <a:lnTo>
                  <a:pt x="119452" y="64094"/>
                </a:lnTo>
                <a:cubicBezTo>
                  <a:pt x="118852" y="63560"/>
                  <a:pt x="118218" y="63027"/>
                  <a:pt x="117584" y="62493"/>
                </a:cubicBezTo>
                <a:lnTo>
                  <a:pt x="117885" y="62393"/>
                </a:lnTo>
                <a:close/>
                <a:moveTo>
                  <a:pt x="4804" y="61159"/>
                </a:moveTo>
                <a:lnTo>
                  <a:pt x="7806" y="63894"/>
                </a:lnTo>
                <a:cubicBezTo>
                  <a:pt x="7939" y="64261"/>
                  <a:pt x="8106" y="64661"/>
                  <a:pt x="8273" y="65028"/>
                </a:cubicBezTo>
                <a:cubicBezTo>
                  <a:pt x="7106" y="63727"/>
                  <a:pt x="5971" y="62460"/>
                  <a:pt x="4804" y="61159"/>
                </a:cubicBezTo>
                <a:close/>
                <a:moveTo>
                  <a:pt x="119753" y="62860"/>
                </a:moveTo>
                <a:cubicBezTo>
                  <a:pt x="121054" y="63594"/>
                  <a:pt x="122355" y="64328"/>
                  <a:pt x="123622" y="65061"/>
                </a:cubicBezTo>
                <a:cubicBezTo>
                  <a:pt x="123055" y="64928"/>
                  <a:pt x="122455" y="64795"/>
                  <a:pt x="121854" y="64661"/>
                </a:cubicBezTo>
                <a:cubicBezTo>
                  <a:pt x="121154" y="64061"/>
                  <a:pt x="120453" y="63460"/>
                  <a:pt x="119753" y="62860"/>
                </a:cubicBezTo>
                <a:close/>
                <a:moveTo>
                  <a:pt x="123289" y="65895"/>
                </a:moveTo>
                <a:cubicBezTo>
                  <a:pt x="123489" y="65929"/>
                  <a:pt x="123655" y="65962"/>
                  <a:pt x="123856" y="66029"/>
                </a:cubicBezTo>
                <a:lnTo>
                  <a:pt x="123489" y="66062"/>
                </a:lnTo>
                <a:cubicBezTo>
                  <a:pt x="123422" y="65995"/>
                  <a:pt x="123355" y="65929"/>
                  <a:pt x="123289" y="65895"/>
                </a:cubicBezTo>
                <a:close/>
                <a:moveTo>
                  <a:pt x="120887" y="65328"/>
                </a:moveTo>
                <a:lnTo>
                  <a:pt x="120887" y="65328"/>
                </a:lnTo>
                <a:cubicBezTo>
                  <a:pt x="121054" y="65362"/>
                  <a:pt x="121254" y="65395"/>
                  <a:pt x="121454" y="65462"/>
                </a:cubicBezTo>
                <a:cubicBezTo>
                  <a:pt x="121721" y="65695"/>
                  <a:pt x="121988"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9" y="64995"/>
                  <a:pt x="5304" y="63694"/>
                  <a:pt x="3837" y="62393"/>
                </a:cubicBezTo>
                <a:cubicBezTo>
                  <a:pt x="3503" y="61692"/>
                  <a:pt x="3169" y="60959"/>
                  <a:pt x="2836" y="60258"/>
                </a:cubicBezTo>
                <a:close/>
                <a:moveTo>
                  <a:pt x="118585" y="64795"/>
                </a:moveTo>
                <a:lnTo>
                  <a:pt x="118585" y="64795"/>
                </a:lnTo>
                <a:cubicBezTo>
                  <a:pt x="118752" y="64828"/>
                  <a:pt x="118919" y="64861"/>
                  <a:pt x="119086" y="64895"/>
                </a:cubicBezTo>
                <a:cubicBezTo>
                  <a:pt x="119619" y="65362"/>
                  <a:pt x="120153" y="65862"/>
                  <a:pt x="120720" y="66329"/>
                </a:cubicBezTo>
                <a:cubicBezTo>
                  <a:pt x="120653" y="66329"/>
                  <a:pt x="120587"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90" y="67263"/>
                </a:cubicBezTo>
                <a:cubicBezTo>
                  <a:pt x="124723" y="67130"/>
                  <a:pt x="124556" y="66996"/>
                  <a:pt x="124389" y="66829"/>
                </a:cubicBezTo>
                <a:cubicBezTo>
                  <a:pt x="124589" y="66829"/>
                  <a:pt x="124790" y="66796"/>
                  <a:pt x="124990" y="66796"/>
                </a:cubicBezTo>
                <a:close/>
                <a:moveTo>
                  <a:pt x="7973" y="67263"/>
                </a:moveTo>
                <a:lnTo>
                  <a:pt x="9340" y="68497"/>
                </a:lnTo>
                <a:lnTo>
                  <a:pt x="9174" y="68497"/>
                </a:lnTo>
                <a:cubicBezTo>
                  <a:pt x="8773" y="68097"/>
                  <a:pt x="8373" y="67663"/>
                  <a:pt x="7973" y="67263"/>
                </a:cubicBezTo>
                <a:close/>
                <a:moveTo>
                  <a:pt x="6372" y="67830"/>
                </a:moveTo>
                <a:cubicBezTo>
                  <a:pt x="6605" y="68030"/>
                  <a:pt x="6839" y="68264"/>
                  <a:pt x="7072" y="68464"/>
                </a:cubicBezTo>
                <a:lnTo>
                  <a:pt x="6905" y="68464"/>
                </a:lnTo>
                <a:cubicBezTo>
                  <a:pt x="6839" y="68464"/>
                  <a:pt x="6739" y="68497"/>
                  <a:pt x="6672" y="68531"/>
                </a:cubicBezTo>
                <a:cubicBezTo>
                  <a:pt x="6572" y="68297"/>
                  <a:pt x="6472" y="68064"/>
                  <a:pt x="6372" y="67830"/>
                </a:cubicBezTo>
                <a:close/>
                <a:moveTo>
                  <a:pt x="123188" y="66963"/>
                </a:moveTo>
                <a:cubicBezTo>
                  <a:pt x="123722" y="67396"/>
                  <a:pt x="124223" y="67863"/>
                  <a:pt x="124756" y="68297"/>
                </a:cubicBezTo>
                <a:cubicBezTo>
                  <a:pt x="124723" y="68464"/>
                  <a:pt x="124690" y="68664"/>
                  <a:pt x="124656" y="68864"/>
                </a:cubicBezTo>
                <a:cubicBezTo>
                  <a:pt x="124022" y="68230"/>
                  <a:pt x="123389" y="67597"/>
                  <a:pt x="122721" y="66996"/>
                </a:cubicBezTo>
                <a:cubicBezTo>
                  <a:pt x="122888" y="66996"/>
                  <a:pt x="123055" y="66963"/>
                  <a:pt x="123188" y="66963"/>
                </a:cubicBezTo>
                <a:close/>
                <a:moveTo>
                  <a:pt x="120253" y="67263"/>
                </a:moveTo>
                <a:cubicBezTo>
                  <a:pt x="121220" y="67997"/>
                  <a:pt x="122188" y="68731"/>
                  <a:pt x="123222" y="69431"/>
                </a:cubicBezTo>
                <a:cubicBezTo>
                  <a:pt x="121754" y="69064"/>
                  <a:pt x="120286" y="68664"/>
                  <a:pt x="118819" y="68264"/>
                </a:cubicBezTo>
                <a:lnTo>
                  <a:pt x="118051" y="67463"/>
                </a:lnTo>
                <a:cubicBezTo>
                  <a:pt x="118785" y="67396"/>
                  <a:pt x="119519" y="67330"/>
                  <a:pt x="120253" y="67263"/>
                </a:cubicBezTo>
                <a:close/>
                <a:moveTo>
                  <a:pt x="119919" y="69465"/>
                </a:moveTo>
                <a:lnTo>
                  <a:pt x="119919" y="69465"/>
                </a:lnTo>
                <a:cubicBezTo>
                  <a:pt x="121421" y="69865"/>
                  <a:pt x="122922" y="70265"/>
                  <a:pt x="124389" y="70665"/>
                </a:cubicBezTo>
                <a:cubicBezTo>
                  <a:pt x="123389" y="70799"/>
                  <a:pt x="122388" y="70932"/>
                  <a:pt x="121387" y="71032"/>
                </a:cubicBezTo>
                <a:cubicBezTo>
                  <a:pt x="120920" y="70532"/>
                  <a:pt x="120420" y="69998"/>
                  <a:pt x="119919" y="69465"/>
                </a:cubicBezTo>
                <a:close/>
                <a:moveTo>
                  <a:pt x="118552" y="69298"/>
                </a:moveTo>
                <a:cubicBezTo>
                  <a:pt x="119152" y="69932"/>
                  <a:pt x="119719" y="70565"/>
                  <a:pt x="120320" y="71166"/>
                </a:cubicBezTo>
                <a:cubicBezTo>
                  <a:pt x="120286" y="71199"/>
                  <a:pt x="120253" y="71199"/>
                  <a:pt x="120220" y="71199"/>
                </a:cubicBezTo>
                <a:cubicBezTo>
                  <a:pt x="119653" y="70565"/>
                  <a:pt x="119086" y="69932"/>
                  <a:pt x="118552" y="69298"/>
                </a:cubicBezTo>
                <a:close/>
                <a:moveTo>
                  <a:pt x="121054" y="71966"/>
                </a:moveTo>
                <a:cubicBezTo>
                  <a:pt x="121320" y="72233"/>
                  <a:pt x="121554" y="72467"/>
                  <a:pt x="121787" y="72734"/>
                </a:cubicBezTo>
                <a:cubicBezTo>
                  <a:pt x="121521" y="72500"/>
                  <a:pt x="121254" y="72233"/>
                  <a:pt x="120987" y="71966"/>
                </a:cubicBezTo>
                <a:close/>
                <a:moveTo>
                  <a:pt x="8206" y="71833"/>
                </a:moveTo>
                <a:lnTo>
                  <a:pt x="8206" y="71833"/>
                </a:lnTo>
                <a:cubicBezTo>
                  <a:pt x="8640" y="72333"/>
                  <a:pt x="9074" y="72834"/>
                  <a:pt x="9507" y="73334"/>
                </a:cubicBezTo>
                <a:lnTo>
                  <a:pt x="8473" y="72400"/>
                </a:lnTo>
                <a:cubicBezTo>
                  <a:pt x="8406" y="72200"/>
                  <a:pt x="8306" y="72000"/>
                  <a:pt x="8206" y="71833"/>
                </a:cubicBezTo>
                <a:close/>
                <a:moveTo>
                  <a:pt x="124256" y="71566"/>
                </a:moveTo>
                <a:lnTo>
                  <a:pt x="124256" y="71566"/>
                </a:lnTo>
                <a:cubicBezTo>
                  <a:pt x="124156" y="72300"/>
                  <a:pt x="124056" y="73034"/>
                  <a:pt x="123922" y="73734"/>
                </a:cubicBezTo>
                <a:cubicBezTo>
                  <a:pt x="123322" y="73101"/>
                  <a:pt x="122755" y="72467"/>
                  <a:pt x="122154" y="71833"/>
                </a:cubicBezTo>
                <a:cubicBezTo>
                  <a:pt x="122855" y="71733"/>
                  <a:pt x="123555" y="71666"/>
                  <a:pt x="124256" y="71566"/>
                </a:cubicBezTo>
                <a:close/>
                <a:moveTo>
                  <a:pt x="1502" y="72700"/>
                </a:moveTo>
                <a:cubicBezTo>
                  <a:pt x="1802" y="72967"/>
                  <a:pt x="2135" y="73267"/>
                  <a:pt x="2436" y="73534"/>
                </a:cubicBezTo>
                <a:cubicBezTo>
                  <a:pt x="2669" y="73901"/>
                  <a:pt x="2869" y="74268"/>
                  <a:pt x="3103" y="74635"/>
                </a:cubicBezTo>
                <a:cubicBezTo>
                  <a:pt x="2569" y="73968"/>
                  <a:pt x="2035" y="73334"/>
                  <a:pt x="1502"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5" y="74468"/>
                  <a:pt x="123689" y="75536"/>
                </a:cubicBezTo>
                <a:lnTo>
                  <a:pt x="123622" y="75869"/>
                </a:lnTo>
                <a:cubicBezTo>
                  <a:pt x="123522" y="76169"/>
                  <a:pt x="123389" y="76470"/>
                  <a:pt x="123289" y="76770"/>
                </a:cubicBezTo>
                <a:cubicBezTo>
                  <a:pt x="121621"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7"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8" y="78971"/>
                  <a:pt x="121821" y="78771"/>
                  <a:pt x="121521" y="78571"/>
                </a:cubicBezTo>
                <a:cubicBezTo>
                  <a:pt x="121454" y="78504"/>
                  <a:pt x="121354" y="78438"/>
                  <a:pt x="121254" y="78338"/>
                </a:cubicBezTo>
                <a:cubicBezTo>
                  <a:pt x="121754" y="78304"/>
                  <a:pt x="122254" y="78238"/>
                  <a:pt x="122755" y="78204"/>
                </a:cubicBezTo>
                <a:close/>
                <a:moveTo>
                  <a:pt x="2903" y="76503"/>
                </a:move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3" y="76503"/>
                </a:cubicBezTo>
                <a:close/>
                <a:moveTo>
                  <a:pt x="968" y="77637"/>
                </a:moveTo>
                <a:lnTo>
                  <a:pt x="968" y="77637"/>
                </a:lnTo>
                <a:cubicBezTo>
                  <a:pt x="1568" y="78171"/>
                  <a:pt x="2135" y="78705"/>
                  <a:pt x="2736" y="79238"/>
                </a:cubicBezTo>
                <a:cubicBezTo>
                  <a:pt x="3069" y="79605"/>
                  <a:pt x="3403" y="80006"/>
                  <a:pt x="3736" y="80372"/>
                </a:cubicBezTo>
                <a:cubicBezTo>
                  <a:pt x="3136" y="79905"/>
                  <a:pt x="2536" y="79438"/>
                  <a:pt x="1935" y="78971"/>
                </a:cubicBezTo>
                <a:cubicBezTo>
                  <a:pt x="1602"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2" y="80873"/>
                  <a:pt x="122855" y="80906"/>
                </a:cubicBezTo>
                <a:cubicBezTo>
                  <a:pt x="122788" y="81407"/>
                  <a:pt x="122721" y="81907"/>
                  <a:pt x="122655" y="82407"/>
                </a:cubicBezTo>
                <a:cubicBezTo>
                  <a:pt x="122521" y="82307"/>
                  <a:pt x="122355" y="82207"/>
                  <a:pt x="122221" y="82074"/>
                </a:cubicBezTo>
                <a:cubicBezTo>
                  <a:pt x="122388" y="81640"/>
                  <a:pt x="122555" y="81206"/>
                  <a:pt x="122721" y="80773"/>
                </a:cubicBezTo>
                <a:close/>
                <a:moveTo>
                  <a:pt x="115616" y="78538"/>
                </a:moveTo>
                <a:lnTo>
                  <a:pt x="115616" y="78538"/>
                </a:lnTo>
                <a:cubicBezTo>
                  <a:pt x="117251" y="79539"/>
                  <a:pt x="118819" y="80606"/>
                  <a:pt x="120320" y="81740"/>
                </a:cubicBezTo>
                <a:cubicBezTo>
                  <a:pt x="120587" y="82007"/>
                  <a:pt x="120853" y="82274"/>
                  <a:pt x="121120" y="82541"/>
                </a:cubicBezTo>
                <a:cubicBezTo>
                  <a:pt x="121054" y="82707"/>
                  <a:pt x="120987" y="82908"/>
                  <a:pt x="120920" y="83074"/>
                </a:cubicBezTo>
                <a:cubicBezTo>
                  <a:pt x="120120"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1" y="82341"/>
                </a:moveTo>
                <a:lnTo>
                  <a:pt x="4771" y="82341"/>
                </a:lnTo>
                <a:cubicBezTo>
                  <a:pt x="5438" y="82841"/>
                  <a:pt x="6105" y="83375"/>
                  <a:pt x="6739" y="83908"/>
                </a:cubicBezTo>
                <a:lnTo>
                  <a:pt x="7239" y="84442"/>
                </a:lnTo>
                <a:cubicBezTo>
                  <a:pt x="6639" y="83975"/>
                  <a:pt x="6071" y="83508"/>
                  <a:pt x="5504" y="83041"/>
                </a:cubicBezTo>
                <a:cubicBezTo>
                  <a:pt x="5238" y="82808"/>
                  <a:pt x="5004" y="82574"/>
                  <a:pt x="4771" y="82341"/>
                </a:cubicBezTo>
                <a:close/>
                <a:moveTo>
                  <a:pt x="3103" y="84475"/>
                </a:moveTo>
                <a:cubicBezTo>
                  <a:pt x="3269" y="84575"/>
                  <a:pt x="3403" y="84709"/>
                  <a:pt x="3570" y="84809"/>
                </a:cubicBezTo>
                <a:cubicBezTo>
                  <a:pt x="3703" y="84976"/>
                  <a:pt x="3837"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20" y="85176"/>
                  <a:pt x="120086" y="85276"/>
                </a:cubicBezTo>
                <a:cubicBezTo>
                  <a:pt x="119886" y="85042"/>
                  <a:pt x="119719" y="84809"/>
                  <a:pt x="119519" y="84575"/>
                </a:cubicBezTo>
                <a:close/>
                <a:moveTo>
                  <a:pt x="1835" y="84442"/>
                </a:moveTo>
                <a:cubicBezTo>
                  <a:pt x="2802" y="85443"/>
                  <a:pt x="3870" y="86377"/>
                  <a:pt x="5004" y="87211"/>
                </a:cubicBezTo>
                <a:cubicBezTo>
                  <a:pt x="4704" y="87211"/>
                  <a:pt x="4370" y="87177"/>
                  <a:pt x="4070" y="87144"/>
                </a:cubicBezTo>
                <a:lnTo>
                  <a:pt x="4003" y="87111"/>
                </a:lnTo>
                <a:cubicBezTo>
                  <a:pt x="3236" y="86243"/>
                  <a:pt x="2536" y="85343"/>
                  <a:pt x="1835" y="84442"/>
                </a:cubicBezTo>
                <a:close/>
                <a:moveTo>
                  <a:pt x="120920" y="85509"/>
                </a:moveTo>
                <a:lnTo>
                  <a:pt x="122855" y="86810"/>
                </a:lnTo>
                <a:cubicBezTo>
                  <a:pt x="122855" y="86977"/>
                  <a:pt x="122822"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6" y="87644"/>
                </a:lnTo>
                <a:cubicBezTo>
                  <a:pt x="119186" y="87711"/>
                  <a:pt x="119152" y="87744"/>
                  <a:pt x="119152" y="87811"/>
                </a:cubicBezTo>
                <a:cubicBezTo>
                  <a:pt x="118985" y="87711"/>
                  <a:pt x="118819" y="87611"/>
                  <a:pt x="118652" y="87511"/>
                </a:cubicBezTo>
                <a:close/>
                <a:moveTo>
                  <a:pt x="123655" y="87511"/>
                </a:moveTo>
                <a:cubicBezTo>
                  <a:pt x="123822" y="87644"/>
                  <a:pt x="123956" y="87778"/>
                  <a:pt x="124089" y="87911"/>
                </a:cubicBezTo>
                <a:cubicBezTo>
                  <a:pt x="123956" y="87878"/>
                  <a:pt x="123789" y="87844"/>
                  <a:pt x="123622" y="87811"/>
                </a:cubicBezTo>
                <a:cubicBezTo>
                  <a:pt x="123655" y="87711"/>
                  <a:pt x="123655" y="87611"/>
                  <a:pt x="123655" y="87511"/>
                </a:cubicBezTo>
                <a:close/>
                <a:moveTo>
                  <a:pt x="6071" y="88178"/>
                </a:moveTo>
                <a:cubicBezTo>
                  <a:pt x="6172" y="88178"/>
                  <a:pt x="6305" y="88178"/>
                  <a:pt x="6405" y="88211"/>
                </a:cubicBezTo>
                <a:cubicBezTo>
                  <a:pt x="6839" y="88478"/>
                  <a:pt x="7272" y="88745"/>
                  <a:pt x="7706" y="89012"/>
                </a:cubicBezTo>
                <a:cubicBezTo>
                  <a:pt x="7172" y="88745"/>
                  <a:pt x="6639"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7" y="87978"/>
                  <a:pt x="121120" y="88111"/>
                  <a:pt x="121654" y="88245"/>
                </a:cubicBezTo>
                <a:cubicBezTo>
                  <a:pt x="121954" y="88545"/>
                  <a:pt x="122288" y="88845"/>
                  <a:pt x="122588" y="89145"/>
                </a:cubicBezTo>
                <a:cubicBezTo>
                  <a:pt x="122555" y="89346"/>
                  <a:pt x="122555" y="89546"/>
                  <a:pt x="122521" y="89746"/>
                </a:cubicBezTo>
                <a:cubicBezTo>
                  <a:pt x="121654" y="89245"/>
                  <a:pt x="120787" y="88745"/>
                  <a:pt x="119919" y="88245"/>
                </a:cubicBezTo>
                <a:cubicBezTo>
                  <a:pt x="119953" y="88111"/>
                  <a:pt x="120020" y="87978"/>
                  <a:pt x="120053" y="87844"/>
                </a:cubicBezTo>
                <a:close/>
                <a:moveTo>
                  <a:pt x="123389"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9" y="89979"/>
                  <a:pt x="123389" y="89846"/>
                </a:cubicBezTo>
                <a:close/>
                <a:moveTo>
                  <a:pt x="8073" y="90780"/>
                </a:moveTo>
                <a:cubicBezTo>
                  <a:pt x="8507" y="91047"/>
                  <a:pt x="8974" y="91314"/>
                  <a:pt x="9441"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5" y="91314"/>
                  <a:pt x="122288" y="91647"/>
                </a:cubicBezTo>
                <a:cubicBezTo>
                  <a:pt x="121387" y="90813"/>
                  <a:pt x="120487" y="89979"/>
                  <a:pt x="119553" y="89145"/>
                </a:cubicBezTo>
                <a:cubicBezTo>
                  <a:pt x="119586" y="89145"/>
                  <a:pt x="119586" y="89112"/>
                  <a:pt x="119586" y="89079"/>
                </a:cubicBezTo>
                <a:close/>
                <a:moveTo>
                  <a:pt x="117084" y="91814"/>
                </a:moveTo>
                <a:cubicBezTo>
                  <a:pt x="117218" y="91914"/>
                  <a:pt x="117384" y="92014"/>
                  <a:pt x="117518" y="92114"/>
                </a:cubicBezTo>
                <a:cubicBezTo>
                  <a:pt x="117518" y="92148"/>
                  <a:pt x="117484" y="92181"/>
                  <a:pt x="117484" y="92214"/>
                </a:cubicBezTo>
                <a:cubicBezTo>
                  <a:pt x="117351" y="92081"/>
                  <a:pt x="117218" y="91947"/>
                  <a:pt x="117084" y="91814"/>
                </a:cubicBezTo>
                <a:close/>
                <a:moveTo>
                  <a:pt x="5538" y="91614"/>
                </a:moveTo>
                <a:lnTo>
                  <a:pt x="5538" y="91614"/>
                </a:lnTo>
                <a:cubicBezTo>
                  <a:pt x="6138" y="91914"/>
                  <a:pt x="6739" y="92214"/>
                  <a:pt x="7339" y="92548"/>
                </a:cubicBezTo>
                <a:lnTo>
                  <a:pt x="6972" y="92715"/>
                </a:lnTo>
                <a:cubicBezTo>
                  <a:pt x="6505" y="92348"/>
                  <a:pt x="6038" y="91981"/>
                  <a:pt x="5538" y="91614"/>
                </a:cubicBezTo>
                <a:close/>
                <a:moveTo>
                  <a:pt x="123255" y="91180"/>
                </a:moveTo>
                <a:lnTo>
                  <a:pt x="123989" y="91614"/>
                </a:lnTo>
                <a:cubicBezTo>
                  <a:pt x="123889" y="92047"/>
                  <a:pt x="123822" y="92481"/>
                  <a:pt x="123756"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8" y="93615"/>
                  <a:pt x="122054" y="93815"/>
                  <a:pt x="122021" y="94049"/>
                </a:cubicBezTo>
                <a:cubicBezTo>
                  <a:pt x="120887" y="93282"/>
                  <a:pt x="119753" y="92514"/>
                  <a:pt x="118585" y="91747"/>
                </a:cubicBezTo>
                <a:lnTo>
                  <a:pt x="119019" y="90580"/>
                </a:lnTo>
                <a:close/>
                <a:moveTo>
                  <a:pt x="122888" y="94116"/>
                </a:moveTo>
                <a:cubicBezTo>
                  <a:pt x="123088" y="94282"/>
                  <a:pt x="123255" y="94449"/>
                  <a:pt x="123455" y="94616"/>
                </a:cubicBezTo>
                <a:cubicBezTo>
                  <a:pt x="123422" y="94749"/>
                  <a:pt x="123422" y="94849"/>
                  <a:pt x="123389" y="94950"/>
                </a:cubicBezTo>
                <a:cubicBezTo>
                  <a:pt x="123222" y="94849"/>
                  <a:pt x="123022"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3" y="95116"/>
                  <a:pt x="7172" y="95116"/>
                </a:cubicBezTo>
                <a:lnTo>
                  <a:pt x="5338" y="94416"/>
                </a:lnTo>
                <a:cubicBezTo>
                  <a:pt x="5671" y="94249"/>
                  <a:pt x="6038" y="94082"/>
                  <a:pt x="6372" y="93949"/>
                </a:cubicBezTo>
                <a:close/>
                <a:moveTo>
                  <a:pt x="4237" y="94916"/>
                </a:moveTo>
                <a:lnTo>
                  <a:pt x="4837" y="95150"/>
                </a:lnTo>
                <a:lnTo>
                  <a:pt x="3670" y="95150"/>
                </a:lnTo>
                <a:cubicBezTo>
                  <a:pt x="3837" y="95083"/>
                  <a:pt x="4037" y="94983"/>
                  <a:pt x="4237" y="94916"/>
                </a:cubicBezTo>
                <a:close/>
                <a:moveTo>
                  <a:pt x="117818" y="93782"/>
                </a:moveTo>
                <a:lnTo>
                  <a:pt x="119252" y="95250"/>
                </a:lnTo>
                <a:cubicBezTo>
                  <a:pt x="118652" y="95150"/>
                  <a:pt x="118018" y="95050"/>
                  <a:pt x="117384" y="94983"/>
                </a:cubicBezTo>
                <a:cubicBezTo>
                  <a:pt x="117518" y="94583"/>
                  <a:pt x="117685" y="94182"/>
                  <a:pt x="117818" y="93782"/>
                </a:cubicBezTo>
                <a:close/>
                <a:moveTo>
                  <a:pt x="118285" y="92615"/>
                </a:moveTo>
                <a:lnTo>
                  <a:pt x="121921" y="95016"/>
                </a:lnTo>
                <a:cubicBezTo>
                  <a:pt x="121888" y="95216"/>
                  <a:pt x="121888" y="95417"/>
                  <a:pt x="121854" y="95583"/>
                </a:cubicBezTo>
                <a:cubicBezTo>
                  <a:pt x="121487" y="95550"/>
                  <a:pt x="121087" y="95483"/>
                  <a:pt x="120720" y="95417"/>
                </a:cubicBezTo>
                <a:cubicBezTo>
                  <a:pt x="119853" y="94583"/>
                  <a:pt x="119019" y="93749"/>
                  <a:pt x="118185" y="92881"/>
                </a:cubicBezTo>
                <a:cubicBezTo>
                  <a:pt x="118218" y="92781"/>
                  <a:pt x="118252" y="92715"/>
                  <a:pt x="118285" y="92615"/>
                </a:cubicBezTo>
                <a:close/>
                <a:moveTo>
                  <a:pt x="122721" y="95583"/>
                </a:moveTo>
                <a:cubicBezTo>
                  <a:pt x="122822" y="95617"/>
                  <a:pt x="122888" y="95683"/>
                  <a:pt x="122988" y="95750"/>
                </a:cubicBezTo>
                <a:cubicBezTo>
                  <a:pt x="122888" y="95717"/>
                  <a:pt x="122822"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8" y="96184"/>
                  <a:pt x="9874" y="96150"/>
                </a:cubicBezTo>
                <a:cubicBezTo>
                  <a:pt x="9908"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3" y="97118"/>
                </a:moveTo>
                <a:lnTo>
                  <a:pt x="2903"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3" y="97118"/>
                </a:cubicBezTo>
                <a:close/>
                <a:moveTo>
                  <a:pt x="122621" y="96584"/>
                </a:moveTo>
                <a:cubicBezTo>
                  <a:pt x="122888" y="96617"/>
                  <a:pt x="123155" y="96651"/>
                  <a:pt x="123422" y="96684"/>
                </a:cubicBezTo>
                <a:cubicBezTo>
                  <a:pt x="123322" y="97051"/>
                  <a:pt x="123222" y="97451"/>
                  <a:pt x="123088" y="97818"/>
                </a:cubicBezTo>
                <a:lnTo>
                  <a:pt x="122521" y="97251"/>
                </a:lnTo>
                <a:cubicBezTo>
                  <a:pt x="122555" y="97018"/>
                  <a:pt x="122588" y="96784"/>
                  <a:pt x="122621" y="96584"/>
                </a:cubicBezTo>
                <a:close/>
                <a:moveTo>
                  <a:pt x="115316" y="95583"/>
                </a:moveTo>
                <a:cubicBezTo>
                  <a:pt x="115550" y="95783"/>
                  <a:pt x="115783" y="95984"/>
                  <a:pt x="115983" y="96184"/>
                </a:cubicBezTo>
                <a:cubicBezTo>
                  <a:pt x="115750" y="96884"/>
                  <a:pt x="115483" y="97551"/>
                  <a:pt x="115216" y="98252"/>
                </a:cubicBezTo>
                <a:cubicBezTo>
                  <a:pt x="115116" y="98185"/>
                  <a:pt x="115049" y="98152"/>
                  <a:pt x="114949" y="98118"/>
                </a:cubicBezTo>
                <a:cubicBezTo>
                  <a:pt x="115083" y="97285"/>
                  <a:pt x="115216" y="96451"/>
                  <a:pt x="115316" y="95583"/>
                </a:cubicBezTo>
                <a:close/>
                <a:moveTo>
                  <a:pt x="117918" y="95917"/>
                </a:moveTo>
                <a:lnTo>
                  <a:pt x="117918" y="95917"/>
                </a:lnTo>
                <a:cubicBezTo>
                  <a:pt x="118685" y="96050"/>
                  <a:pt x="119486" y="96150"/>
                  <a:pt x="120286" y="96250"/>
                </a:cubicBezTo>
                <a:lnTo>
                  <a:pt x="121621" y="97585"/>
                </a:lnTo>
                <a:cubicBezTo>
                  <a:pt x="121587" y="97952"/>
                  <a:pt x="121554" y="98285"/>
                  <a:pt x="121487" y="98619"/>
                </a:cubicBezTo>
                <a:cubicBezTo>
                  <a:pt x="120286"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7" y="98919"/>
                  <a:pt x="4470" y="98686"/>
                  <a:pt x="5004" y="98419"/>
                </a:cubicBezTo>
                <a:close/>
                <a:moveTo>
                  <a:pt x="122421" y="98385"/>
                </a:moveTo>
                <a:lnTo>
                  <a:pt x="122788" y="98752"/>
                </a:lnTo>
                <a:cubicBezTo>
                  <a:pt x="122721" y="98986"/>
                  <a:pt x="122655" y="99219"/>
                  <a:pt x="122588" y="99453"/>
                </a:cubicBezTo>
                <a:cubicBezTo>
                  <a:pt x="122488" y="99386"/>
                  <a:pt x="122388" y="99319"/>
                  <a:pt x="122321" y="99253"/>
                </a:cubicBezTo>
                <a:cubicBezTo>
                  <a:pt x="122355" y="98952"/>
                  <a:pt x="122388" y="98652"/>
                  <a:pt x="122421" y="98385"/>
                </a:cubicBezTo>
                <a:close/>
                <a:moveTo>
                  <a:pt x="120921" y="99453"/>
                </a:moveTo>
                <a:cubicBezTo>
                  <a:pt x="121054" y="99586"/>
                  <a:pt x="121221" y="99686"/>
                  <a:pt x="121354" y="99820"/>
                </a:cubicBezTo>
                <a:cubicBezTo>
                  <a:pt x="121354" y="99820"/>
                  <a:pt x="121354" y="99853"/>
                  <a:pt x="121354" y="99853"/>
                </a:cubicBezTo>
                <a:cubicBezTo>
                  <a:pt x="121221" y="99720"/>
                  <a:pt x="121054" y="99586"/>
                  <a:pt x="120921" y="99453"/>
                </a:cubicBezTo>
                <a:close/>
                <a:moveTo>
                  <a:pt x="10575" y="100053"/>
                </a:moveTo>
                <a:cubicBezTo>
                  <a:pt x="10475"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188" y="100620"/>
                  <a:pt x="122188" y="100620"/>
                  <a:pt x="122154" y="100587"/>
                </a:cubicBezTo>
                <a:cubicBezTo>
                  <a:pt x="122154" y="100520"/>
                  <a:pt x="122154"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7" y="98619"/>
                </a:cubicBezTo>
                <a:cubicBezTo>
                  <a:pt x="116250" y="98018"/>
                  <a:pt x="116450" y="97418"/>
                  <a:pt x="116684" y="96818"/>
                </a:cubicBezTo>
                <a:close/>
                <a:moveTo>
                  <a:pt x="10108" y="101888"/>
                </a:moveTo>
                <a:lnTo>
                  <a:pt x="10008" y="101955"/>
                </a:lnTo>
                <a:cubicBezTo>
                  <a:pt x="9941" y="101955"/>
                  <a:pt x="9874" y="101921"/>
                  <a:pt x="9807" y="101921"/>
                </a:cubicBezTo>
                <a:cubicBezTo>
                  <a:pt x="9908" y="101888"/>
                  <a:pt x="10008" y="101888"/>
                  <a:pt x="10108" y="101888"/>
                </a:cubicBezTo>
                <a:close/>
                <a:moveTo>
                  <a:pt x="115350" y="100387"/>
                </a:moveTo>
                <a:cubicBezTo>
                  <a:pt x="116183" y="100920"/>
                  <a:pt x="117017" y="101454"/>
                  <a:pt x="117885" y="101988"/>
                </a:cubicBezTo>
                <a:cubicBezTo>
                  <a:pt x="116884" y="101788"/>
                  <a:pt x="115917" y="101621"/>
                  <a:pt x="114949" y="101454"/>
                </a:cubicBezTo>
                <a:lnTo>
                  <a:pt x="115350" y="100387"/>
                </a:lnTo>
                <a:close/>
                <a:moveTo>
                  <a:pt x="15912" y="101287"/>
                </a:moveTo>
                <a:lnTo>
                  <a:pt x="13010" y="102021"/>
                </a:lnTo>
                <a:cubicBezTo>
                  <a:pt x="12810" y="101921"/>
                  <a:pt x="12643" y="101788"/>
                  <a:pt x="12443" y="101654"/>
                </a:cubicBezTo>
                <a:cubicBezTo>
                  <a:pt x="13610" y="101521"/>
                  <a:pt x="14778" y="101421"/>
                  <a:pt x="15912" y="101287"/>
                </a:cubicBezTo>
                <a:close/>
                <a:moveTo>
                  <a:pt x="11342" y="101921"/>
                </a:moveTo>
                <a:cubicBezTo>
                  <a:pt x="11542" y="102055"/>
                  <a:pt x="11709" y="102188"/>
                  <a:pt x="11876"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286" y="101187"/>
                  <a:pt x="121087" y="102055"/>
                </a:cubicBezTo>
                <a:cubicBezTo>
                  <a:pt x="121087" y="102221"/>
                  <a:pt x="121054" y="102355"/>
                  <a:pt x="121054"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4"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8" y="103255"/>
                  <a:pt x="14611" y="103189"/>
                  <a:pt x="14544" y="103122"/>
                </a:cubicBezTo>
                <a:cubicBezTo>
                  <a:pt x="15045" y="103022"/>
                  <a:pt x="15545" y="102922"/>
                  <a:pt x="16045" y="102788"/>
                </a:cubicBezTo>
                <a:close/>
                <a:moveTo>
                  <a:pt x="6205" y="102722"/>
                </a:moveTo>
                <a:cubicBezTo>
                  <a:pt x="6538" y="102889"/>
                  <a:pt x="6872" y="103089"/>
                  <a:pt x="7206" y="103255"/>
                </a:cubicBezTo>
                <a:cubicBezTo>
                  <a:pt x="6005" y="103322"/>
                  <a:pt x="4771"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5"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6" y="103756"/>
                  <a:pt x="117718" y="103155"/>
                  <a:pt x="116150" y="102555"/>
                </a:cubicBezTo>
                <a:close/>
                <a:moveTo>
                  <a:pt x="8974" y="104156"/>
                </a:moveTo>
                <a:cubicBezTo>
                  <a:pt x="9140" y="104256"/>
                  <a:pt x="9340" y="104356"/>
                  <a:pt x="9507" y="104456"/>
                </a:cubicBezTo>
                <a:cubicBezTo>
                  <a:pt x="9174" y="104456"/>
                  <a:pt x="8840" y="104490"/>
                  <a:pt x="8473" y="104490"/>
                </a:cubicBezTo>
                <a:lnTo>
                  <a:pt x="8840" y="104189"/>
                </a:lnTo>
                <a:cubicBezTo>
                  <a:pt x="8873" y="104156"/>
                  <a:pt x="8907" y="104156"/>
                  <a:pt x="8974" y="104156"/>
                </a:cubicBezTo>
                <a:close/>
                <a:moveTo>
                  <a:pt x="109946" y="105057"/>
                </a:moveTo>
                <a:lnTo>
                  <a:pt x="109946" y="105057"/>
                </a:lnTo>
                <a:cubicBezTo>
                  <a:pt x="110413" y="105157"/>
                  <a:pt x="110913" y="105257"/>
                  <a:pt x="111380" y="105390"/>
                </a:cubicBezTo>
                <a:cubicBezTo>
                  <a:pt x="111347" y="105490"/>
                  <a:pt x="111313" y="105590"/>
                  <a:pt x="111280" y="105691"/>
                </a:cubicBezTo>
                <a:cubicBezTo>
                  <a:pt x="110846" y="105490"/>
                  <a:pt x="110379" y="105257"/>
                  <a:pt x="109946" y="105057"/>
                </a:cubicBezTo>
                <a:close/>
                <a:moveTo>
                  <a:pt x="116717" y="103722"/>
                </a:moveTo>
                <a:lnTo>
                  <a:pt x="116717" y="103722"/>
                </a:lnTo>
                <a:cubicBezTo>
                  <a:pt x="118051" y="104223"/>
                  <a:pt x="119386" y="104757"/>
                  <a:pt x="120720" y="105257"/>
                </a:cubicBezTo>
                <a:cubicBezTo>
                  <a:pt x="120720" y="105424"/>
                  <a:pt x="120687" y="105590"/>
                  <a:pt x="120687"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9" y="103823"/>
                </a:cubicBezTo>
                <a:cubicBezTo>
                  <a:pt x="115416" y="104556"/>
                  <a:pt x="116851" y="105257"/>
                  <a:pt x="118318" y="105991"/>
                </a:cubicBezTo>
                <a:lnTo>
                  <a:pt x="112881" y="104823"/>
                </a:lnTo>
                <a:cubicBezTo>
                  <a:pt x="113015" y="104356"/>
                  <a:pt x="113115" y="103923"/>
                  <a:pt x="113248" y="103489"/>
                </a:cubicBezTo>
                <a:close/>
                <a:moveTo>
                  <a:pt x="12676" y="106358"/>
                </a:moveTo>
                <a:cubicBezTo>
                  <a:pt x="12509" y="106424"/>
                  <a:pt x="12343" y="106524"/>
                  <a:pt x="12176" y="106591"/>
                </a:cubicBezTo>
                <a:cubicBezTo>
                  <a:pt x="12243" y="106558"/>
                  <a:pt x="12309" y="106491"/>
                  <a:pt x="12343" y="106458"/>
                </a:cubicBezTo>
                <a:cubicBezTo>
                  <a:pt x="12476" y="106424"/>
                  <a:pt x="12576" y="106391"/>
                  <a:pt x="12676" y="106358"/>
                </a:cubicBezTo>
                <a:close/>
                <a:moveTo>
                  <a:pt x="107444" y="105224"/>
                </a:moveTo>
                <a:cubicBezTo>
                  <a:pt x="107511"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5" y="107292"/>
                  <a:pt x="15111" y="107325"/>
                  <a:pt x="15145" y="107358"/>
                </a:cubicBezTo>
                <a:lnTo>
                  <a:pt x="14844" y="107325"/>
                </a:lnTo>
                <a:cubicBezTo>
                  <a:pt x="14878" y="107292"/>
                  <a:pt x="14944" y="107258"/>
                  <a:pt x="14978" y="107258"/>
                </a:cubicBezTo>
                <a:close/>
                <a:moveTo>
                  <a:pt x="103608" y="105524"/>
                </a:moveTo>
                <a:cubicBezTo>
                  <a:pt x="103675" y="105590"/>
                  <a:pt x="103775" y="105624"/>
                  <a:pt x="103841" y="105691"/>
                </a:cubicBezTo>
                <a:cubicBezTo>
                  <a:pt x="103775" y="106324"/>
                  <a:pt x="103675" y="106958"/>
                  <a:pt x="103608" y="107592"/>
                </a:cubicBezTo>
                <a:cubicBezTo>
                  <a:pt x="103408" y="107525"/>
                  <a:pt x="103208" y="107458"/>
                  <a:pt x="103041" y="107392"/>
                </a:cubicBezTo>
                <a:cubicBezTo>
                  <a:pt x="103208" y="106758"/>
                  <a:pt x="103408" y="106158"/>
                  <a:pt x="103608" y="105524"/>
                </a:cubicBezTo>
                <a:close/>
                <a:moveTo>
                  <a:pt x="108478" y="105691"/>
                </a:moveTo>
                <a:cubicBezTo>
                  <a:pt x="109245" y="106024"/>
                  <a:pt x="110046" y="106324"/>
                  <a:pt x="110846" y="106625"/>
                </a:cubicBezTo>
                <a:cubicBezTo>
                  <a:pt x="110880" y="106625"/>
                  <a:pt x="110913" y="106658"/>
                  <a:pt x="110946" y="106658"/>
                </a:cubicBezTo>
                <a:cubicBezTo>
                  <a:pt x="110780" y="107125"/>
                  <a:pt x="110613" y="107625"/>
                  <a:pt x="110446" y="108092"/>
                </a:cubicBezTo>
                <a:cubicBezTo>
                  <a:pt x="110112" y="107959"/>
                  <a:pt x="109812" y="107825"/>
                  <a:pt x="109512" y="107692"/>
                </a:cubicBezTo>
                <a:cubicBezTo>
                  <a:pt x="109112" y="107458"/>
                  <a:pt x="108678" y="107258"/>
                  <a:pt x="108278" y="107025"/>
                </a:cubicBezTo>
                <a:cubicBezTo>
                  <a:pt x="108345"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6" y="108159"/>
                  <a:pt x="104842" y="108026"/>
                  <a:pt x="104442" y="107859"/>
                </a:cubicBezTo>
                <a:cubicBezTo>
                  <a:pt x="104508" y="107292"/>
                  <a:pt x="104575" y="106725"/>
                  <a:pt x="104675" y="106158"/>
                </a:cubicBezTo>
                <a:close/>
                <a:moveTo>
                  <a:pt x="17947" y="108092"/>
                </a:moveTo>
                <a:cubicBezTo>
                  <a:pt x="17816" y="108165"/>
                  <a:pt x="17686" y="108237"/>
                  <a:pt x="17559" y="108307"/>
                </a:cubicBezTo>
                <a:lnTo>
                  <a:pt x="17559" y="108307"/>
                </a:lnTo>
                <a:cubicBezTo>
                  <a:pt x="17579" y="108291"/>
                  <a:pt x="17597" y="108275"/>
                  <a:pt x="17613" y="108259"/>
                </a:cubicBezTo>
                <a:cubicBezTo>
                  <a:pt x="17713" y="108192"/>
                  <a:pt x="17813" y="108159"/>
                  <a:pt x="17947" y="108092"/>
                </a:cubicBezTo>
                <a:close/>
                <a:moveTo>
                  <a:pt x="17440" y="108371"/>
                </a:moveTo>
                <a:cubicBezTo>
                  <a:pt x="17325" y="108433"/>
                  <a:pt x="17214" y="108491"/>
                  <a:pt x="17108" y="108545"/>
                </a:cubicBezTo>
                <a:lnTo>
                  <a:pt x="17108" y="108545"/>
                </a:lnTo>
                <a:cubicBezTo>
                  <a:pt x="17111" y="108540"/>
                  <a:pt x="17113" y="108534"/>
                  <a:pt x="17113" y="108526"/>
                </a:cubicBezTo>
                <a:cubicBezTo>
                  <a:pt x="17146" y="108493"/>
                  <a:pt x="17179" y="108459"/>
                  <a:pt x="17213" y="108426"/>
                </a:cubicBezTo>
                <a:cubicBezTo>
                  <a:pt x="17246" y="108426"/>
                  <a:pt x="17279" y="108392"/>
                  <a:pt x="17313" y="108392"/>
                </a:cubicBezTo>
                <a:cubicBezTo>
                  <a:pt x="17359" y="108392"/>
                  <a:pt x="17401" y="108384"/>
                  <a:pt x="17440" y="108371"/>
                </a:cubicBezTo>
                <a:close/>
                <a:moveTo>
                  <a:pt x="13210" y="108059"/>
                </a:moveTo>
                <a:cubicBezTo>
                  <a:pt x="13644" y="108092"/>
                  <a:pt x="14044" y="108126"/>
                  <a:pt x="14477" y="108159"/>
                </a:cubicBezTo>
                <a:cubicBezTo>
                  <a:pt x="14077" y="108359"/>
                  <a:pt x="13677" y="108559"/>
                  <a:pt x="13310" y="108759"/>
                </a:cubicBezTo>
                <a:cubicBezTo>
                  <a:pt x="12976" y="108659"/>
                  <a:pt x="12643" y="108559"/>
                  <a:pt x="12343"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9" y="108893"/>
                  <a:pt x="105076"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4" y="109693"/>
                </a:lnTo>
                <a:cubicBezTo>
                  <a:pt x="107044" y="109693"/>
                  <a:pt x="107044" y="109727"/>
                  <a:pt x="107044" y="109727"/>
                </a:cubicBezTo>
                <a:cubicBezTo>
                  <a:pt x="106743" y="109727"/>
                  <a:pt x="106477" y="109693"/>
                  <a:pt x="106210"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6" y="109493"/>
                  <a:pt x="109846" y="109727"/>
                </a:cubicBezTo>
                <a:cubicBezTo>
                  <a:pt x="109245" y="109527"/>
                  <a:pt x="108611" y="109326"/>
                  <a:pt x="108011" y="109093"/>
                </a:cubicBezTo>
                <a:cubicBezTo>
                  <a:pt x="108044" y="108726"/>
                  <a:pt x="108111" y="108392"/>
                  <a:pt x="108144" y="108026"/>
                </a:cubicBezTo>
                <a:close/>
                <a:moveTo>
                  <a:pt x="111547" y="109793"/>
                </a:moveTo>
                <a:cubicBezTo>
                  <a:pt x="111614" y="109827"/>
                  <a:pt x="111680" y="109860"/>
                  <a:pt x="111714" y="109894"/>
                </a:cubicBezTo>
                <a:lnTo>
                  <a:pt x="111547" y="109894"/>
                </a:lnTo>
                <a:cubicBezTo>
                  <a:pt x="111547" y="109860"/>
                  <a:pt x="111547" y="109827"/>
                  <a:pt x="111547" y="109793"/>
                </a:cubicBezTo>
                <a:close/>
                <a:moveTo>
                  <a:pt x="20615" y="109193"/>
                </a:moveTo>
                <a:lnTo>
                  <a:pt x="20615" y="109193"/>
                </a:lnTo>
                <a:cubicBezTo>
                  <a:pt x="19815" y="109627"/>
                  <a:pt x="19014" y="110060"/>
                  <a:pt x="18213" y="110494"/>
                </a:cubicBezTo>
                <a:cubicBezTo>
                  <a:pt x="18080" y="110461"/>
                  <a:pt x="17947" y="110394"/>
                  <a:pt x="17813" y="110361"/>
                </a:cubicBezTo>
                <a:cubicBezTo>
                  <a:pt x="18747" y="109960"/>
                  <a:pt x="19681" y="109593"/>
                  <a:pt x="20615" y="109193"/>
                </a:cubicBezTo>
                <a:close/>
                <a:moveTo>
                  <a:pt x="112948" y="110794"/>
                </a:moveTo>
                <a:lnTo>
                  <a:pt x="112948" y="110794"/>
                </a:lnTo>
                <a:cubicBezTo>
                  <a:pt x="113115" y="110828"/>
                  <a:pt x="113281" y="110828"/>
                  <a:pt x="113448"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279" y="111328"/>
                  <a:pt x="109178" y="111661"/>
                </a:cubicBezTo>
                <a:cubicBezTo>
                  <a:pt x="108711" y="111395"/>
                  <a:pt x="108244" y="111128"/>
                  <a:pt x="107744" y="110828"/>
                </a:cubicBezTo>
                <a:cubicBezTo>
                  <a:pt x="107777" y="110761"/>
                  <a:pt x="107777" y="110694"/>
                  <a:pt x="107777" y="110627"/>
                </a:cubicBezTo>
                <a:close/>
                <a:moveTo>
                  <a:pt x="29622" y="111495"/>
                </a:moveTo>
                <a:lnTo>
                  <a:pt x="29622" y="111495"/>
                </a:lnTo>
                <a:cubicBezTo>
                  <a:pt x="29355" y="111661"/>
                  <a:pt x="29088" y="111795"/>
                  <a:pt x="28821" y="111928"/>
                </a:cubicBezTo>
                <a:cubicBezTo>
                  <a:pt x="28821" y="111895"/>
                  <a:pt x="28854" y="111862"/>
                  <a:pt x="28888" y="111795"/>
                </a:cubicBezTo>
                <a:cubicBezTo>
                  <a:pt x="29121" y="111695"/>
                  <a:pt x="29355" y="111595"/>
                  <a:pt x="29622" y="111495"/>
                </a:cubicBezTo>
                <a:close/>
                <a:moveTo>
                  <a:pt x="101907" y="110994"/>
                </a:moveTo>
                <a:cubicBezTo>
                  <a:pt x="102274"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7" y="111228"/>
                  <a:pt x="101873" y="111094"/>
                  <a:pt x="101907" y="110994"/>
                </a:cubicBezTo>
                <a:close/>
                <a:moveTo>
                  <a:pt x="24385" y="110461"/>
                </a:moveTo>
                <a:lnTo>
                  <a:pt x="24385" y="110461"/>
                </a:lnTo>
                <a:cubicBezTo>
                  <a:pt x="24218" y="110828"/>
                  <a:pt x="24018" y="111228"/>
                  <a:pt x="23851" y="111595"/>
                </a:cubicBezTo>
                <a:cubicBezTo>
                  <a:pt x="23451" y="111728"/>
                  <a:pt x="23017" y="111895"/>
                  <a:pt x="22617" y="112028"/>
                </a:cubicBezTo>
                <a:cubicBezTo>
                  <a:pt x="22350" y="111962"/>
                  <a:pt x="22083" y="111862"/>
                  <a:pt x="21849" y="111762"/>
                </a:cubicBezTo>
                <a:lnTo>
                  <a:pt x="24385" y="110461"/>
                </a:lnTo>
                <a:close/>
                <a:moveTo>
                  <a:pt x="103975" y="111228"/>
                </a:moveTo>
                <a:cubicBezTo>
                  <a:pt x="104242"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11" y="111634"/>
                </a:moveTo>
                <a:lnTo>
                  <a:pt x="110012" y="112028"/>
                </a:lnTo>
                <a:lnTo>
                  <a:pt x="109979" y="112028"/>
                </a:lnTo>
                <a:cubicBezTo>
                  <a:pt x="110045" y="111897"/>
                  <a:pt x="110078" y="111766"/>
                  <a:pt x="110111" y="111634"/>
                </a:cubicBezTo>
                <a:close/>
                <a:moveTo>
                  <a:pt x="105576" y="111995"/>
                </a:moveTo>
                <a:cubicBezTo>
                  <a:pt x="105843" y="112162"/>
                  <a:pt x="106143" y="112295"/>
                  <a:pt x="106410" y="112429"/>
                </a:cubicBezTo>
                <a:cubicBezTo>
                  <a:pt x="106110" y="112395"/>
                  <a:pt x="105809" y="112329"/>
                  <a:pt x="105476"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9" y="112629"/>
                  <a:pt x="94668" y="112129"/>
                  <a:pt x="94001" y="111595"/>
                </a:cubicBezTo>
                <a:lnTo>
                  <a:pt x="94034" y="111428"/>
                </a:lnTo>
                <a:close/>
                <a:moveTo>
                  <a:pt x="27754" y="112262"/>
                </a:moveTo>
                <a:cubicBezTo>
                  <a:pt x="27720" y="112362"/>
                  <a:pt x="27654" y="112462"/>
                  <a:pt x="27620" y="112596"/>
                </a:cubicBezTo>
                <a:lnTo>
                  <a:pt x="26486" y="113196"/>
                </a:lnTo>
                <a:cubicBezTo>
                  <a:pt x="26753" y="112962"/>
                  <a:pt x="26986" y="112696"/>
                  <a:pt x="27220" y="112462"/>
                </a:cubicBezTo>
                <a:lnTo>
                  <a:pt x="27754" y="112262"/>
                </a:lnTo>
                <a:close/>
                <a:moveTo>
                  <a:pt x="99105" y="112362"/>
                </a:moveTo>
                <a:cubicBezTo>
                  <a:pt x="99171" y="112362"/>
                  <a:pt x="99238" y="112362"/>
                  <a:pt x="99338" y="112395"/>
                </a:cubicBezTo>
                <a:cubicBezTo>
                  <a:pt x="99672" y="112629"/>
                  <a:pt x="99972" y="112896"/>
                  <a:pt x="100305" y="113129"/>
                </a:cubicBezTo>
                <a:lnTo>
                  <a:pt x="100272" y="113196"/>
                </a:lnTo>
                <a:cubicBezTo>
                  <a:pt x="100039" y="113096"/>
                  <a:pt x="99805" y="112996"/>
                  <a:pt x="99572" y="112896"/>
                </a:cubicBezTo>
                <a:cubicBezTo>
                  <a:pt x="99405" y="112729"/>
                  <a:pt x="99238" y="112529"/>
                  <a:pt x="99105" y="112362"/>
                </a:cubicBezTo>
                <a:close/>
                <a:moveTo>
                  <a:pt x="101973" y="112729"/>
                </a:moveTo>
                <a:cubicBezTo>
                  <a:pt x="102107" y="112729"/>
                  <a:pt x="102274" y="112762"/>
                  <a:pt x="102407" y="112796"/>
                </a:cubicBezTo>
                <a:cubicBezTo>
                  <a:pt x="102574" y="112862"/>
                  <a:pt x="102707" y="112962"/>
                  <a:pt x="102874" y="113063"/>
                </a:cubicBezTo>
                <a:cubicBezTo>
                  <a:pt x="102841" y="113196"/>
                  <a:pt x="102841"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10" y="113363"/>
                  <a:pt x="106243" y="113296"/>
                </a:cubicBezTo>
                <a:close/>
                <a:moveTo>
                  <a:pt x="93701" y="113463"/>
                </a:moveTo>
                <a:cubicBezTo>
                  <a:pt x="93801" y="113530"/>
                  <a:pt x="93901" y="113630"/>
                  <a:pt x="94001" y="113696"/>
                </a:cubicBezTo>
                <a:lnTo>
                  <a:pt x="93968" y="113696"/>
                </a:lnTo>
                <a:cubicBezTo>
                  <a:pt x="93926" y="113682"/>
                  <a:pt x="93885" y="113674"/>
                  <a:pt x="93843" y="113674"/>
                </a:cubicBezTo>
                <a:cubicBezTo>
                  <a:pt x="93785" y="113674"/>
                  <a:pt x="93726" y="113691"/>
                  <a:pt x="93667" y="113730"/>
                </a:cubicBezTo>
                <a:cubicBezTo>
                  <a:pt x="93701" y="113630"/>
                  <a:pt x="93701" y="113563"/>
                  <a:pt x="93701" y="113463"/>
                </a:cubicBezTo>
                <a:close/>
                <a:moveTo>
                  <a:pt x="20749" y="112329"/>
                </a:moveTo>
                <a:cubicBezTo>
                  <a:pt x="20949" y="112395"/>
                  <a:pt x="21149" y="112462"/>
                  <a:pt x="21316" y="112529"/>
                </a:cubicBezTo>
                <a:cubicBezTo>
                  <a:pt x="20148" y="112962"/>
                  <a:pt x="18981" y="113396"/>
                  <a:pt x="17813" y="113830"/>
                </a:cubicBezTo>
                <a:cubicBezTo>
                  <a:pt x="18814" y="113329"/>
                  <a:pt x="19781" y="112829"/>
                  <a:pt x="20749" y="112329"/>
                </a:cubicBezTo>
                <a:close/>
                <a:moveTo>
                  <a:pt x="97070" y="112829"/>
                </a:moveTo>
                <a:cubicBezTo>
                  <a:pt x="97203" y="112896"/>
                  <a:pt x="97337" y="112962"/>
                  <a:pt x="97503" y="112996"/>
                </a:cubicBezTo>
                <a:cubicBezTo>
                  <a:pt x="97470" y="113396"/>
                  <a:pt x="97437" y="113763"/>
                  <a:pt x="97437" y="114163"/>
                </a:cubicBezTo>
                <a:cubicBezTo>
                  <a:pt x="97203" y="113997"/>
                  <a:pt x="97003" y="113830"/>
                  <a:pt x="96770" y="113663"/>
                </a:cubicBezTo>
                <a:cubicBezTo>
                  <a:pt x="96870" y="113396"/>
                  <a:pt x="96970" y="113096"/>
                  <a:pt x="97070" y="112829"/>
                </a:cubicBezTo>
                <a:close/>
                <a:moveTo>
                  <a:pt x="29622" y="114297"/>
                </a:moveTo>
                <a:cubicBezTo>
                  <a:pt x="29555" y="114330"/>
                  <a:pt x="29522" y="114397"/>
                  <a:pt x="29488" y="114464"/>
                </a:cubicBezTo>
                <a:lnTo>
                  <a:pt x="29321" y="114397"/>
                </a:lnTo>
                <a:cubicBezTo>
                  <a:pt x="29421" y="114363"/>
                  <a:pt x="29522" y="114330"/>
                  <a:pt x="29622" y="114297"/>
                </a:cubicBezTo>
                <a:close/>
                <a:moveTo>
                  <a:pt x="103675" y="113563"/>
                </a:moveTo>
                <a:cubicBezTo>
                  <a:pt x="103841" y="113663"/>
                  <a:pt x="104008" y="113763"/>
                  <a:pt x="104142" y="113863"/>
                </a:cubicBezTo>
                <a:lnTo>
                  <a:pt x="103975" y="114464"/>
                </a:lnTo>
                <a:cubicBezTo>
                  <a:pt x="103875" y="114330"/>
                  <a:pt x="103741" y="114230"/>
                  <a:pt x="103608" y="114130"/>
                </a:cubicBezTo>
                <a:lnTo>
                  <a:pt x="103675"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1" y="114430"/>
                  <a:pt x="93601" y="114464"/>
                  <a:pt x="93634" y="114497"/>
                </a:cubicBezTo>
                <a:cubicBezTo>
                  <a:pt x="93868" y="114664"/>
                  <a:pt x="94101" y="114830"/>
                  <a:pt x="94335" y="114997"/>
                </a:cubicBezTo>
                <a:lnTo>
                  <a:pt x="93467" y="114897"/>
                </a:lnTo>
                <a:cubicBezTo>
                  <a:pt x="93501"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8" y="113796"/>
                  <a:pt x="24184" y="113696"/>
                  <a:pt x="24418" y="113596"/>
                </a:cubicBezTo>
                <a:close/>
                <a:moveTo>
                  <a:pt x="26353" y="114297"/>
                </a:moveTo>
                <a:cubicBezTo>
                  <a:pt x="26519" y="114330"/>
                  <a:pt x="26653" y="114397"/>
                  <a:pt x="26820" y="114464"/>
                </a:cubicBezTo>
                <a:lnTo>
                  <a:pt x="25085" y="115131"/>
                </a:lnTo>
                <a:cubicBezTo>
                  <a:pt x="24985" y="115131"/>
                  <a:pt x="24852" y="115164"/>
                  <a:pt x="24751" y="115164"/>
                </a:cubicBezTo>
                <a:cubicBezTo>
                  <a:pt x="25285" y="114864"/>
                  <a:pt x="25819" y="114564"/>
                  <a:pt x="26353" y="114297"/>
                </a:cubicBezTo>
                <a:close/>
                <a:moveTo>
                  <a:pt x="109345" y="113830"/>
                </a:moveTo>
                <a:lnTo>
                  <a:pt x="109512" y="113930"/>
                </a:lnTo>
                <a:cubicBezTo>
                  <a:pt x="109379" y="114464"/>
                  <a:pt x="109245" y="114997"/>
                  <a:pt x="109112" y="115531"/>
                </a:cubicBezTo>
                <a:cubicBezTo>
                  <a:pt x="109012" y="115464"/>
                  <a:pt x="108912" y="115398"/>
                  <a:pt x="108812" y="115331"/>
                </a:cubicBezTo>
                <a:cubicBezTo>
                  <a:pt x="109012" y="114830"/>
                  <a:pt x="109178" y="114330"/>
                  <a:pt x="109345" y="113830"/>
                </a:cubicBezTo>
                <a:close/>
                <a:moveTo>
                  <a:pt x="104942" y="114363"/>
                </a:moveTo>
                <a:cubicBezTo>
                  <a:pt x="105376" y="114630"/>
                  <a:pt x="105809" y="114897"/>
                  <a:pt x="106276" y="115197"/>
                </a:cubicBezTo>
                <a:cubicBezTo>
                  <a:pt x="106243" y="115331"/>
                  <a:pt x="106243" y="115464"/>
                  <a:pt x="106210" y="115598"/>
                </a:cubicBezTo>
                <a:cubicBezTo>
                  <a:pt x="105709" y="115398"/>
                  <a:pt x="105242" y="115197"/>
                  <a:pt x="104742" y="114997"/>
                </a:cubicBezTo>
                <a:cubicBezTo>
                  <a:pt x="104809" y="114797"/>
                  <a:pt x="104875" y="114564"/>
                  <a:pt x="104942" y="114363"/>
                </a:cubicBezTo>
                <a:close/>
                <a:moveTo>
                  <a:pt x="98337" y="113363"/>
                </a:moveTo>
                <a:lnTo>
                  <a:pt x="99038" y="113630"/>
                </a:lnTo>
                <a:cubicBezTo>
                  <a:pt x="99305" y="113963"/>
                  <a:pt x="99572" y="114297"/>
                  <a:pt x="99838" y="114597"/>
                </a:cubicBezTo>
                <a:cubicBezTo>
                  <a:pt x="99738" y="114964"/>
                  <a:pt x="99605" y="115331"/>
                  <a:pt x="99505" y="115698"/>
                </a:cubicBezTo>
                <a:cubicBezTo>
                  <a:pt x="99105" y="115398"/>
                  <a:pt x="98671" y="115097"/>
                  <a:pt x="98271" y="114797"/>
                </a:cubicBezTo>
                <a:cubicBezTo>
                  <a:pt x="98304" y="114330"/>
                  <a:pt x="98337" y="113830"/>
                  <a:pt x="98337" y="113363"/>
                </a:cubicBezTo>
                <a:close/>
                <a:moveTo>
                  <a:pt x="100506" y="115398"/>
                </a:moveTo>
                <a:cubicBezTo>
                  <a:pt x="100639" y="115564"/>
                  <a:pt x="100772" y="115731"/>
                  <a:pt x="100939" y="115898"/>
                </a:cubicBezTo>
                <a:cubicBezTo>
                  <a:pt x="100739" y="115865"/>
                  <a:pt x="100572" y="115865"/>
                  <a:pt x="100372" y="115831"/>
                </a:cubicBezTo>
                <a:cubicBezTo>
                  <a:pt x="100439" y="115698"/>
                  <a:pt x="100472" y="115531"/>
                  <a:pt x="100506" y="115398"/>
                </a:cubicBezTo>
                <a:close/>
                <a:moveTo>
                  <a:pt x="100839" y="114363"/>
                </a:moveTo>
                <a:cubicBezTo>
                  <a:pt x="101440" y="114597"/>
                  <a:pt x="102007" y="114830"/>
                  <a:pt x="102607" y="115064"/>
                </a:cubicBezTo>
                <a:cubicBezTo>
                  <a:pt x="102540" y="115431"/>
                  <a:pt x="102507" y="115764"/>
                  <a:pt x="102440" y="116098"/>
                </a:cubicBezTo>
                <a:cubicBezTo>
                  <a:pt x="102374"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1" y="116165"/>
                </a:lnTo>
                <a:lnTo>
                  <a:pt x="107044" y="115931"/>
                </a:lnTo>
                <a:cubicBezTo>
                  <a:pt x="107044" y="115865"/>
                  <a:pt x="107077" y="115764"/>
                  <a:pt x="107077" y="115698"/>
                </a:cubicBezTo>
                <a:close/>
                <a:moveTo>
                  <a:pt x="103408" y="115564"/>
                </a:moveTo>
                <a:cubicBezTo>
                  <a:pt x="103474" y="115631"/>
                  <a:pt x="103574" y="115698"/>
                  <a:pt x="103641" y="115764"/>
                </a:cubicBezTo>
                <a:cubicBezTo>
                  <a:pt x="103574" y="115931"/>
                  <a:pt x="103541" y="116098"/>
                  <a:pt x="103508" y="116231"/>
                </a:cubicBezTo>
                <a:lnTo>
                  <a:pt x="103308" y="116231"/>
                </a:lnTo>
                <a:cubicBezTo>
                  <a:pt x="103341" y="115998"/>
                  <a:pt x="103374" y="115798"/>
                  <a:pt x="103408" y="115564"/>
                </a:cubicBezTo>
                <a:close/>
                <a:moveTo>
                  <a:pt x="93334" y="115764"/>
                </a:moveTo>
                <a:lnTo>
                  <a:pt x="95035" y="115998"/>
                </a:lnTo>
                <a:cubicBezTo>
                  <a:pt x="94902" y="116332"/>
                  <a:pt x="94802" y="116665"/>
                  <a:pt x="94668" y="116999"/>
                </a:cubicBezTo>
                <a:cubicBezTo>
                  <a:pt x="94201" y="116698"/>
                  <a:pt x="93767" y="116398"/>
                  <a:pt x="93300" y="116098"/>
                </a:cubicBezTo>
                <a:cubicBezTo>
                  <a:pt x="93300" y="115998"/>
                  <a:pt x="93334" y="115865"/>
                  <a:pt x="93334" y="115764"/>
                </a:cubicBezTo>
                <a:close/>
                <a:moveTo>
                  <a:pt x="26953" y="116598"/>
                </a:moveTo>
                <a:cubicBezTo>
                  <a:pt x="27287" y="116632"/>
                  <a:pt x="27620" y="116632"/>
                  <a:pt x="27920" y="116665"/>
                </a:cubicBezTo>
                <a:cubicBezTo>
                  <a:pt x="27487" y="116932"/>
                  <a:pt x="27053" y="117199"/>
                  <a:pt x="26619" y="117499"/>
                </a:cubicBezTo>
                <a:cubicBezTo>
                  <a:pt x="26720" y="117199"/>
                  <a:pt x="26853" y="116899"/>
                  <a:pt x="26953" y="116598"/>
                </a:cubicBezTo>
                <a:close/>
                <a:moveTo>
                  <a:pt x="31356" y="116899"/>
                </a:moveTo>
                <a:cubicBezTo>
                  <a:pt x="31556" y="116899"/>
                  <a:pt x="31756" y="116932"/>
                  <a:pt x="31957"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3" y="117099"/>
                  <a:pt x="31356" y="116899"/>
                </a:cubicBezTo>
                <a:close/>
                <a:moveTo>
                  <a:pt x="100939" y="116765"/>
                </a:moveTo>
                <a:lnTo>
                  <a:pt x="100939" y="116765"/>
                </a:lnTo>
                <a:cubicBezTo>
                  <a:pt x="101206" y="116832"/>
                  <a:pt x="101473" y="116865"/>
                  <a:pt x="101740" y="116899"/>
                </a:cubicBezTo>
                <a:lnTo>
                  <a:pt x="102274" y="117499"/>
                </a:lnTo>
                <a:cubicBezTo>
                  <a:pt x="102240" y="117599"/>
                  <a:pt x="102240" y="117666"/>
                  <a:pt x="102240" y="117766"/>
                </a:cubicBezTo>
                <a:cubicBezTo>
                  <a:pt x="101807" y="117432"/>
                  <a:pt x="101373" y="117099"/>
                  <a:pt x="100939" y="116765"/>
                </a:cubicBezTo>
                <a:close/>
                <a:moveTo>
                  <a:pt x="92133" y="116832"/>
                </a:moveTo>
                <a:cubicBezTo>
                  <a:pt x="92200" y="116899"/>
                  <a:pt x="92233" y="116932"/>
                  <a:pt x="92266" y="116965"/>
                </a:cubicBezTo>
                <a:cubicBezTo>
                  <a:pt x="92200" y="117332"/>
                  <a:pt x="92133" y="117733"/>
                  <a:pt x="92100" y="118099"/>
                </a:cubicBezTo>
                <a:cubicBezTo>
                  <a:pt x="92000" y="118033"/>
                  <a:pt x="91933" y="117966"/>
                  <a:pt x="91833" y="117899"/>
                </a:cubicBezTo>
                <a:cubicBezTo>
                  <a:pt x="91933" y="117532"/>
                  <a:pt x="92033" y="117199"/>
                  <a:pt x="92133" y="116832"/>
                </a:cubicBezTo>
                <a:close/>
                <a:moveTo>
                  <a:pt x="30919" y="118357"/>
                </a:moveTo>
                <a:lnTo>
                  <a:pt x="30919" y="118357"/>
                </a:lnTo>
                <a:cubicBezTo>
                  <a:pt x="30731" y="118479"/>
                  <a:pt x="30543" y="118573"/>
                  <a:pt x="30355" y="118667"/>
                </a:cubicBezTo>
                <a:lnTo>
                  <a:pt x="30155" y="118667"/>
                </a:lnTo>
                <a:cubicBezTo>
                  <a:pt x="30389" y="118566"/>
                  <a:pt x="30622" y="118466"/>
                  <a:pt x="30822" y="118366"/>
                </a:cubicBezTo>
                <a:cubicBezTo>
                  <a:pt x="30865" y="118366"/>
                  <a:pt x="30894" y="118366"/>
                  <a:pt x="30919" y="118357"/>
                </a:cubicBezTo>
                <a:close/>
                <a:moveTo>
                  <a:pt x="95902" y="116198"/>
                </a:moveTo>
                <a:lnTo>
                  <a:pt x="96569" y="116698"/>
                </a:lnTo>
                <a:cubicBezTo>
                  <a:pt x="96803" y="116965"/>
                  <a:pt x="97036" y="117232"/>
                  <a:pt x="97270" y="117499"/>
                </a:cubicBezTo>
                <a:cubicBezTo>
                  <a:pt x="97237" y="117899"/>
                  <a:pt x="97203" y="118300"/>
                  <a:pt x="97203" y="118700"/>
                </a:cubicBezTo>
                <a:cubicBezTo>
                  <a:pt x="96603" y="118300"/>
                  <a:pt x="96002" y="117899"/>
                  <a:pt x="95435" y="117499"/>
                </a:cubicBezTo>
                <a:lnTo>
                  <a:pt x="95902" y="116198"/>
                </a:lnTo>
                <a:close/>
                <a:moveTo>
                  <a:pt x="101273" y="118133"/>
                </a:moveTo>
                <a:lnTo>
                  <a:pt x="101273" y="118133"/>
                </a:lnTo>
                <a:cubicBezTo>
                  <a:pt x="101540" y="118333"/>
                  <a:pt x="101840" y="118533"/>
                  <a:pt x="102107" y="118733"/>
                </a:cubicBezTo>
                <a:cubicBezTo>
                  <a:pt x="102107" y="118800"/>
                  <a:pt x="102073" y="118867"/>
                  <a:pt x="102073" y="118900"/>
                </a:cubicBezTo>
                <a:cubicBezTo>
                  <a:pt x="101907" y="118767"/>
                  <a:pt x="101740" y="118600"/>
                  <a:pt x="101540" y="118433"/>
                </a:cubicBezTo>
                <a:cubicBezTo>
                  <a:pt x="101473" y="118333"/>
                  <a:pt x="101373" y="118233"/>
                  <a:pt x="101273" y="118133"/>
                </a:cubicBezTo>
                <a:close/>
                <a:moveTo>
                  <a:pt x="36660" y="117432"/>
                </a:moveTo>
                <a:lnTo>
                  <a:pt x="36660" y="117432"/>
                </a:lnTo>
                <a:cubicBezTo>
                  <a:pt x="36260" y="117566"/>
                  <a:pt x="35859" y="117733"/>
                  <a:pt x="35492" y="117866"/>
                </a:cubicBezTo>
                <a:cubicBezTo>
                  <a:pt x="35388" y="117779"/>
                  <a:pt x="35265" y="117728"/>
                  <a:pt x="35148" y="117728"/>
                </a:cubicBezTo>
                <a:cubicBezTo>
                  <a:pt x="35041" y="117728"/>
                  <a:pt x="34938" y="117770"/>
                  <a:pt x="34859" y="117866"/>
                </a:cubicBezTo>
                <a:cubicBezTo>
                  <a:pt x="34759" y="117966"/>
                  <a:pt x="34625" y="118099"/>
                  <a:pt x="34525" y="118200"/>
                </a:cubicBezTo>
                <a:cubicBezTo>
                  <a:pt x="33891" y="118466"/>
                  <a:pt x="33224" y="118700"/>
                  <a:pt x="32557" y="118933"/>
                </a:cubicBezTo>
                <a:lnTo>
                  <a:pt x="31890" y="118867"/>
                </a:lnTo>
                <a:cubicBezTo>
                  <a:pt x="32457" y="118533"/>
                  <a:pt x="33057" y="118233"/>
                  <a:pt x="33658" y="117899"/>
                </a:cubicBezTo>
                <a:cubicBezTo>
                  <a:pt x="34659" y="117766"/>
                  <a:pt x="35659" y="117599"/>
                  <a:pt x="36660" y="117432"/>
                </a:cubicBezTo>
                <a:close/>
                <a:moveTo>
                  <a:pt x="36226" y="119200"/>
                </a:moveTo>
                <a:cubicBezTo>
                  <a:pt x="36193" y="119234"/>
                  <a:pt x="36160" y="119300"/>
                  <a:pt x="36126" y="119367"/>
                </a:cubicBezTo>
                <a:lnTo>
                  <a:pt x="35926" y="119334"/>
                </a:lnTo>
                <a:lnTo>
                  <a:pt x="36226" y="119200"/>
                </a:lnTo>
                <a:close/>
                <a:moveTo>
                  <a:pt x="93000" y="117833"/>
                </a:moveTo>
                <a:cubicBezTo>
                  <a:pt x="93334" y="118200"/>
                  <a:pt x="93667" y="118566"/>
                  <a:pt x="94001" y="118933"/>
                </a:cubicBezTo>
                <a:cubicBezTo>
                  <a:pt x="93934" y="119100"/>
                  <a:pt x="93901" y="119267"/>
                  <a:pt x="93834" y="119434"/>
                </a:cubicBezTo>
                <a:cubicBezTo>
                  <a:pt x="93501" y="119200"/>
                  <a:pt x="93200" y="118933"/>
                  <a:pt x="92867" y="118700"/>
                </a:cubicBezTo>
                <a:cubicBezTo>
                  <a:pt x="92934" y="118400"/>
                  <a:pt x="92967" y="118099"/>
                  <a:pt x="93000" y="117833"/>
                </a:cubicBezTo>
                <a:close/>
                <a:moveTo>
                  <a:pt x="98071" y="118500"/>
                </a:moveTo>
                <a:cubicBezTo>
                  <a:pt x="98204" y="118667"/>
                  <a:pt x="98337" y="118800"/>
                  <a:pt x="98471" y="118967"/>
                </a:cubicBezTo>
                <a:lnTo>
                  <a:pt x="98337" y="119434"/>
                </a:lnTo>
                <a:cubicBezTo>
                  <a:pt x="98237" y="119367"/>
                  <a:pt x="98137" y="119300"/>
                  <a:pt x="98037" y="119234"/>
                </a:cubicBezTo>
                <a:cubicBezTo>
                  <a:pt x="98037" y="119000"/>
                  <a:pt x="98071" y="118733"/>
                  <a:pt x="98071" y="118500"/>
                </a:cubicBezTo>
                <a:close/>
                <a:moveTo>
                  <a:pt x="85161" y="119267"/>
                </a:moveTo>
                <a:cubicBezTo>
                  <a:pt x="85295" y="119400"/>
                  <a:pt x="85395" y="119534"/>
                  <a:pt x="85495"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6" y="119701"/>
                  <a:pt x="30222" y="119801"/>
                  <a:pt x="29955" y="119867"/>
                </a:cubicBezTo>
                <a:cubicBezTo>
                  <a:pt x="30155" y="119767"/>
                  <a:pt x="30322" y="119667"/>
                  <a:pt x="30522" y="119567"/>
                </a:cubicBezTo>
                <a:close/>
                <a:moveTo>
                  <a:pt x="42231" y="119367"/>
                </a:moveTo>
                <a:cubicBezTo>
                  <a:pt x="41830" y="119534"/>
                  <a:pt x="41397" y="119734"/>
                  <a:pt x="40996" y="119901"/>
                </a:cubicBezTo>
                <a:cubicBezTo>
                  <a:pt x="40730" y="119867"/>
                  <a:pt x="40463" y="119834"/>
                  <a:pt x="40196" y="119834"/>
                </a:cubicBezTo>
                <a:cubicBezTo>
                  <a:pt x="40863" y="119667"/>
                  <a:pt x="41563" y="119500"/>
                  <a:pt x="42231" y="119367"/>
                </a:cubicBezTo>
                <a:close/>
                <a:moveTo>
                  <a:pt x="99138" y="119767"/>
                </a:moveTo>
                <a:cubicBezTo>
                  <a:pt x="99305" y="119934"/>
                  <a:pt x="99438" y="120101"/>
                  <a:pt x="99572" y="120268"/>
                </a:cubicBezTo>
                <a:cubicBezTo>
                  <a:pt x="99405" y="120168"/>
                  <a:pt x="99238" y="120068"/>
                  <a:pt x="99105" y="119934"/>
                </a:cubicBezTo>
                <a:cubicBezTo>
                  <a:pt x="99105"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7" y="119701"/>
                </a:cubicBezTo>
                <a:cubicBezTo>
                  <a:pt x="97103" y="120101"/>
                  <a:pt x="97103" y="120501"/>
                  <a:pt x="97070" y="120935"/>
                </a:cubicBezTo>
                <a:cubicBezTo>
                  <a:pt x="96403" y="120168"/>
                  <a:pt x="95702" y="119400"/>
                  <a:pt x="95035" y="118667"/>
                </a:cubicBezTo>
                <a:cubicBezTo>
                  <a:pt x="95068" y="118566"/>
                  <a:pt x="95102" y="118466"/>
                  <a:pt x="95135" y="118366"/>
                </a:cubicBezTo>
                <a:close/>
                <a:moveTo>
                  <a:pt x="100906" y="119967"/>
                </a:moveTo>
                <a:lnTo>
                  <a:pt x="100906" y="119967"/>
                </a:lnTo>
                <a:cubicBezTo>
                  <a:pt x="101239" y="120201"/>
                  <a:pt x="101540" y="120434"/>
                  <a:pt x="101840" y="120668"/>
                </a:cubicBezTo>
                <a:cubicBezTo>
                  <a:pt x="101840" y="120768"/>
                  <a:pt x="101807" y="120835"/>
                  <a:pt x="101807" y="120935"/>
                </a:cubicBezTo>
                <a:cubicBezTo>
                  <a:pt x="101506" y="120635"/>
                  <a:pt x="101206" y="120301"/>
                  <a:pt x="100906" y="119967"/>
                </a:cubicBezTo>
                <a:close/>
                <a:moveTo>
                  <a:pt x="94668" y="119667"/>
                </a:moveTo>
                <a:cubicBezTo>
                  <a:pt x="95068" y="120134"/>
                  <a:pt x="95502" y="120601"/>
                  <a:pt x="95902" y="121068"/>
                </a:cubicBezTo>
                <a:cubicBezTo>
                  <a:pt x="95435" y="120701"/>
                  <a:pt x="95002"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00" y="120301"/>
                  <a:pt x="92633" y="120234"/>
                </a:cubicBezTo>
                <a:close/>
                <a:moveTo>
                  <a:pt x="89264" y="117666"/>
                </a:moveTo>
                <a:cubicBezTo>
                  <a:pt x="89665" y="118200"/>
                  <a:pt x="90098" y="118733"/>
                  <a:pt x="90498" y="119267"/>
                </a:cubicBezTo>
                <a:cubicBezTo>
                  <a:pt x="90298" y="119967"/>
                  <a:pt x="90098" y="120701"/>
                  <a:pt x="89865" y="121402"/>
                </a:cubicBezTo>
                <a:cubicBezTo>
                  <a:pt x="89531" y="121168"/>
                  <a:pt x="89231" y="120901"/>
                  <a:pt x="88897" y="120668"/>
                </a:cubicBezTo>
                <a:cubicBezTo>
                  <a:pt x="88997" y="119667"/>
                  <a:pt x="89131" y="118667"/>
                  <a:pt x="89264" y="117666"/>
                </a:cubicBezTo>
                <a:close/>
                <a:moveTo>
                  <a:pt x="86029" y="120935"/>
                </a:moveTo>
                <a:lnTo>
                  <a:pt x="86029" y="120935"/>
                </a:lnTo>
                <a:cubicBezTo>
                  <a:pt x="86262" y="121035"/>
                  <a:pt x="86529" y="121168"/>
                  <a:pt x="86762" y="121268"/>
                </a:cubicBezTo>
                <a:cubicBezTo>
                  <a:pt x="86762" y="121302"/>
                  <a:pt x="86796" y="121335"/>
                  <a:pt x="86796" y="121368"/>
                </a:cubicBezTo>
                <a:cubicBezTo>
                  <a:pt x="86796" y="121469"/>
                  <a:pt x="86762" y="121569"/>
                  <a:pt x="86729" y="121635"/>
                </a:cubicBezTo>
                <a:cubicBezTo>
                  <a:pt x="86496" y="121402"/>
                  <a:pt x="86262" y="121168"/>
                  <a:pt x="86029" y="120935"/>
                </a:cubicBezTo>
                <a:close/>
                <a:moveTo>
                  <a:pt x="37594" y="120401"/>
                </a:moveTo>
                <a:lnTo>
                  <a:pt x="38161" y="120468"/>
                </a:lnTo>
                <a:cubicBezTo>
                  <a:pt x="38028" y="120768"/>
                  <a:pt x="37894" y="121068"/>
                  <a:pt x="37761" y="121368"/>
                </a:cubicBezTo>
                <a:cubicBezTo>
                  <a:pt x="37394" y="121535"/>
                  <a:pt x="36994" y="121702"/>
                  <a:pt x="36593" y="121902"/>
                </a:cubicBezTo>
                <a:cubicBezTo>
                  <a:pt x="36727" y="121435"/>
                  <a:pt x="36860" y="121002"/>
                  <a:pt x="36960" y="120535"/>
                </a:cubicBezTo>
                <a:cubicBezTo>
                  <a:pt x="37194" y="120501"/>
                  <a:pt x="37394" y="120434"/>
                  <a:pt x="37594" y="120401"/>
                </a:cubicBezTo>
                <a:close/>
                <a:moveTo>
                  <a:pt x="40196" y="121936"/>
                </a:moveTo>
                <a:lnTo>
                  <a:pt x="39429" y="122403"/>
                </a:lnTo>
                <a:cubicBezTo>
                  <a:pt x="39462" y="122336"/>
                  <a:pt x="39462" y="122269"/>
                  <a:pt x="39462" y="122202"/>
                </a:cubicBezTo>
                <a:cubicBezTo>
                  <a:pt x="39695" y="122136"/>
                  <a:pt x="39962" y="122036"/>
                  <a:pt x="40196" y="121936"/>
                </a:cubicBezTo>
                <a:close/>
                <a:moveTo>
                  <a:pt x="45400" y="121569"/>
                </a:moveTo>
                <a:lnTo>
                  <a:pt x="45400" y="121569"/>
                </a:lnTo>
                <a:cubicBezTo>
                  <a:pt x="44966" y="121902"/>
                  <a:pt x="44532" y="122202"/>
                  <a:pt x="44099" y="122536"/>
                </a:cubicBezTo>
                <a:cubicBezTo>
                  <a:pt x="44132" y="122436"/>
                  <a:pt x="44132" y="122302"/>
                  <a:pt x="44132" y="122202"/>
                </a:cubicBezTo>
                <a:lnTo>
                  <a:pt x="45400" y="121569"/>
                </a:lnTo>
                <a:close/>
                <a:moveTo>
                  <a:pt x="91166" y="120101"/>
                </a:moveTo>
                <a:lnTo>
                  <a:pt x="91666" y="120735"/>
                </a:lnTo>
                <a:cubicBezTo>
                  <a:pt x="91566" y="121335"/>
                  <a:pt x="91466" y="121936"/>
                  <a:pt x="91366" y="122536"/>
                </a:cubicBezTo>
                <a:lnTo>
                  <a:pt x="90632" y="121969"/>
                </a:lnTo>
                <a:cubicBezTo>
                  <a:pt x="90799" y="121335"/>
                  <a:pt x="90999" y="120735"/>
                  <a:pt x="91166"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cubicBezTo>
                  <a:pt x="85762" y="121902"/>
                  <a:pt x="86129"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5" y="121204"/>
                  <a:pt x="43738" y="121204"/>
                </a:cubicBezTo>
                <a:cubicBezTo>
                  <a:pt x="43585" y="121204"/>
                  <a:pt x="43435" y="121262"/>
                  <a:pt x="43365" y="121402"/>
                </a:cubicBezTo>
                <a:lnTo>
                  <a:pt x="43265" y="121635"/>
                </a:lnTo>
                <a:cubicBezTo>
                  <a:pt x="42431" y="122069"/>
                  <a:pt x="41597" y="122469"/>
                  <a:pt x="40730" y="122870"/>
                </a:cubicBezTo>
                <a:cubicBezTo>
                  <a:pt x="40596" y="122870"/>
                  <a:pt x="40463" y="122870"/>
                  <a:pt x="40296" y="122903"/>
                </a:cubicBezTo>
                <a:cubicBezTo>
                  <a:pt x="41330" y="122269"/>
                  <a:pt x="42331" y="121669"/>
                  <a:pt x="43331" y="121068"/>
                </a:cubicBezTo>
                <a:close/>
                <a:moveTo>
                  <a:pt x="38561" y="122569"/>
                </a:move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2" y="122970"/>
                </a:cubicBezTo>
                <a:cubicBezTo>
                  <a:pt x="34091" y="123036"/>
                  <a:pt x="33991" y="123070"/>
                  <a:pt x="33925" y="123103"/>
                </a:cubicBezTo>
                <a:lnTo>
                  <a:pt x="33658" y="123103"/>
                </a:lnTo>
                <a:cubicBezTo>
                  <a:pt x="33925" y="122436"/>
                  <a:pt x="34192" y="121769"/>
                  <a:pt x="34458" y="121102"/>
                </a:cubicBezTo>
                <a:cubicBezTo>
                  <a:pt x="34725" y="121068"/>
                  <a:pt x="35025" y="121002"/>
                  <a:pt x="35292" y="120935"/>
                </a:cubicBezTo>
                <a:close/>
                <a:moveTo>
                  <a:pt x="88697" y="122236"/>
                </a:moveTo>
                <a:lnTo>
                  <a:pt x="89498" y="122636"/>
                </a:lnTo>
                <a:cubicBezTo>
                  <a:pt x="89464" y="122836"/>
                  <a:pt x="89398"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1" y="121936"/>
                  <a:pt x="84061" y="122002"/>
                  <a:pt x="84094" y="122036"/>
                </a:cubicBezTo>
                <a:cubicBezTo>
                  <a:pt x="84061" y="122436"/>
                  <a:pt x="84027" y="122836"/>
                  <a:pt x="83994" y="123236"/>
                </a:cubicBezTo>
                <a:cubicBezTo>
                  <a:pt x="83894" y="123170"/>
                  <a:pt x="83794" y="123070"/>
                  <a:pt x="83694" y="123003"/>
                </a:cubicBezTo>
                <a:cubicBezTo>
                  <a:pt x="83794" y="122636"/>
                  <a:pt x="83927" y="122269"/>
                  <a:pt x="84027" y="121902"/>
                </a:cubicBezTo>
                <a:close/>
                <a:moveTo>
                  <a:pt x="93501" y="123036"/>
                </a:moveTo>
                <a:cubicBezTo>
                  <a:pt x="93767" y="123370"/>
                  <a:pt x="94001" y="123703"/>
                  <a:pt x="94268" y="124004"/>
                </a:cubicBezTo>
                <a:cubicBezTo>
                  <a:pt x="93968" y="123870"/>
                  <a:pt x="93634" y="123703"/>
                  <a:pt x="93334" y="123537"/>
                </a:cubicBezTo>
                <a:cubicBezTo>
                  <a:pt x="93367" y="123370"/>
                  <a:pt x="93434" y="123203"/>
                  <a:pt x="93501"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cubicBezTo>
                  <a:pt x="81392" y="122202"/>
                  <a:pt x="82026" y="122736"/>
                  <a:pt x="82660" y="123270"/>
                </a:cubicBezTo>
                <a:cubicBezTo>
                  <a:pt x="82559" y="123570"/>
                  <a:pt x="82459" y="123870"/>
                  <a:pt x="82393" y="124170"/>
                </a:cubicBezTo>
                <a:lnTo>
                  <a:pt x="80758" y="121669"/>
                </a:lnTo>
                <a:close/>
                <a:moveTo>
                  <a:pt x="85595" y="123236"/>
                </a:moveTo>
                <a:cubicBezTo>
                  <a:pt x="85762" y="123470"/>
                  <a:pt x="85962" y="123703"/>
                  <a:pt x="86129" y="123970"/>
                </a:cubicBezTo>
                <a:cubicBezTo>
                  <a:pt x="86095"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2000" y="124104"/>
                </a:moveTo>
                <a:cubicBezTo>
                  <a:pt x="92066" y="124137"/>
                  <a:pt x="92100" y="124170"/>
                  <a:pt x="92166" y="124237"/>
                </a:cubicBezTo>
                <a:cubicBezTo>
                  <a:pt x="92066" y="124537"/>
                  <a:pt x="91933" y="124871"/>
                  <a:pt x="91833" y="125171"/>
                </a:cubicBezTo>
                <a:cubicBezTo>
                  <a:pt x="91899" y="124838"/>
                  <a:pt x="91933" y="124471"/>
                  <a:pt x="92000" y="124104"/>
                </a:cubicBezTo>
                <a:close/>
                <a:moveTo>
                  <a:pt x="46167" y="123570"/>
                </a:moveTo>
                <a:cubicBezTo>
                  <a:pt x="45733" y="123937"/>
                  <a:pt x="45333" y="124304"/>
                  <a:pt x="44933" y="124671"/>
                </a:cubicBezTo>
                <a:cubicBezTo>
                  <a:pt x="44566" y="124871"/>
                  <a:pt x="44199" y="125038"/>
                  <a:pt x="43865" y="125238"/>
                </a:cubicBezTo>
                <a:cubicBezTo>
                  <a:pt x="43865" y="125104"/>
                  <a:pt x="43865" y="124971"/>
                  <a:pt x="43898" y="124838"/>
                </a:cubicBezTo>
                <a:lnTo>
                  <a:pt x="46000" y="123570"/>
                </a:lnTo>
                <a:close/>
                <a:moveTo>
                  <a:pt x="90298" y="123036"/>
                </a:moveTo>
                <a:lnTo>
                  <a:pt x="91132" y="123437"/>
                </a:lnTo>
                <a:cubicBezTo>
                  <a:pt x="91166"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4" y="125705"/>
                </a:cubicBezTo>
                <a:lnTo>
                  <a:pt x="83060" y="124971"/>
                </a:lnTo>
                <a:cubicBezTo>
                  <a:pt x="83160" y="124604"/>
                  <a:pt x="83293" y="124237"/>
                  <a:pt x="83393" y="123904"/>
                </a:cubicBezTo>
                <a:close/>
                <a:moveTo>
                  <a:pt x="88397" y="124637"/>
                </a:moveTo>
                <a:cubicBezTo>
                  <a:pt x="88530" y="124771"/>
                  <a:pt x="88664" y="124904"/>
                  <a:pt x="88797" y="125038"/>
                </a:cubicBezTo>
                <a:cubicBezTo>
                  <a:pt x="88731" y="125271"/>
                  <a:pt x="88664" y="125505"/>
                  <a:pt x="88597" y="125738"/>
                </a:cubicBezTo>
                <a:cubicBezTo>
                  <a:pt x="88497" y="125638"/>
                  <a:pt x="88397" y="125505"/>
                  <a:pt x="88297" y="125371"/>
                </a:cubicBezTo>
                <a:cubicBezTo>
                  <a:pt x="88330" y="125138"/>
                  <a:pt x="88364" y="124871"/>
                  <a:pt x="88397" y="124637"/>
                </a:cubicBezTo>
                <a:close/>
                <a:moveTo>
                  <a:pt x="86796" y="124838"/>
                </a:moveTo>
                <a:cubicBezTo>
                  <a:pt x="86996" y="125104"/>
                  <a:pt x="87196" y="125371"/>
                  <a:pt x="87396" y="125638"/>
                </a:cubicBezTo>
                <a:cubicBezTo>
                  <a:pt x="87363" y="125772"/>
                  <a:pt x="87363" y="125938"/>
                  <a:pt x="87330" y="126072"/>
                </a:cubicBezTo>
                <a:lnTo>
                  <a:pt x="86629" y="125471"/>
                </a:lnTo>
                <a:cubicBezTo>
                  <a:pt x="86696" y="125271"/>
                  <a:pt x="86762" y="125071"/>
                  <a:pt x="86796" y="124838"/>
                </a:cubicBezTo>
                <a:close/>
                <a:moveTo>
                  <a:pt x="79124" y="122369"/>
                </a:moveTo>
                <a:lnTo>
                  <a:pt x="79124" y="122369"/>
                </a:lnTo>
                <a:cubicBezTo>
                  <a:pt x="80091" y="123303"/>
                  <a:pt x="81025" y="124204"/>
                  <a:pt x="81959" y="125138"/>
                </a:cubicBezTo>
                <a:cubicBezTo>
                  <a:pt x="81992" y="125171"/>
                  <a:pt x="82026" y="125205"/>
                  <a:pt x="82026" y="125238"/>
                </a:cubicBezTo>
                <a:cubicBezTo>
                  <a:pt x="81926" y="125538"/>
                  <a:pt x="81826" y="125805"/>
                  <a:pt x="81759" y="126105"/>
                </a:cubicBezTo>
                <a:cubicBezTo>
                  <a:pt x="81158" y="125571"/>
                  <a:pt x="80558" y="125038"/>
                  <a:pt x="79991" y="124537"/>
                </a:cubicBezTo>
                <a:cubicBezTo>
                  <a:pt x="79691" y="123804"/>
                  <a:pt x="79424" y="123070"/>
                  <a:pt x="79124" y="122369"/>
                </a:cubicBezTo>
                <a:close/>
                <a:moveTo>
                  <a:pt x="77055" y="123103"/>
                </a:moveTo>
                <a:lnTo>
                  <a:pt x="79157" y="124971"/>
                </a:lnTo>
                <a:cubicBezTo>
                  <a:pt x="78990" y="125004"/>
                  <a:pt x="78823" y="125071"/>
                  <a:pt x="78757" y="125271"/>
                </a:cubicBezTo>
                <a:cubicBezTo>
                  <a:pt x="78657" y="125571"/>
                  <a:pt x="78557" y="125838"/>
                  <a:pt x="78456" y="126139"/>
                </a:cubicBezTo>
                <a:lnTo>
                  <a:pt x="77055" y="123103"/>
                </a:lnTo>
                <a:close/>
                <a:moveTo>
                  <a:pt x="42964" y="125371"/>
                </a:moveTo>
                <a:lnTo>
                  <a:pt x="42964" y="125371"/>
                </a:lnTo>
                <a:cubicBezTo>
                  <a:pt x="42931" y="125505"/>
                  <a:pt x="42931" y="125605"/>
                  <a:pt x="42931" y="125738"/>
                </a:cubicBezTo>
                <a:cubicBezTo>
                  <a:pt x="42664" y="125872"/>
                  <a:pt x="42397" y="126005"/>
                  <a:pt x="42131" y="126172"/>
                </a:cubicBezTo>
                <a:lnTo>
                  <a:pt x="42331" y="125772"/>
                </a:lnTo>
                <a:lnTo>
                  <a:pt x="42964" y="125371"/>
                </a:lnTo>
                <a:close/>
                <a:moveTo>
                  <a:pt x="42297" y="123703"/>
                </a:moveTo>
                <a:cubicBezTo>
                  <a:pt x="42264" y="123804"/>
                  <a:pt x="42231"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7" y="123737"/>
                </a:cubicBezTo>
                <a:cubicBezTo>
                  <a:pt x="41630" y="123737"/>
                  <a:pt x="41964" y="123703"/>
                  <a:pt x="42297" y="123703"/>
                </a:cubicBezTo>
                <a:close/>
                <a:moveTo>
                  <a:pt x="76522" y="124037"/>
                </a:moveTo>
                <a:lnTo>
                  <a:pt x="77656" y="126539"/>
                </a:lnTo>
                <a:cubicBezTo>
                  <a:pt x="77256" y="126105"/>
                  <a:pt x="76822" y="125672"/>
                  <a:pt x="76388" y="125238"/>
                </a:cubicBezTo>
                <a:lnTo>
                  <a:pt x="76522" y="124037"/>
                </a:lnTo>
                <a:close/>
                <a:moveTo>
                  <a:pt x="84728" y="125004"/>
                </a:moveTo>
                <a:cubicBezTo>
                  <a:pt x="85028" y="125271"/>
                  <a:pt x="85328" y="125538"/>
                  <a:pt x="85662" y="125805"/>
                </a:cubicBezTo>
                <a:cubicBezTo>
                  <a:pt x="85528" y="126239"/>
                  <a:pt x="85428" y="126706"/>
                  <a:pt x="85295" y="127173"/>
                </a:cubicBezTo>
                <a:cubicBezTo>
                  <a:pt x="85061" y="126939"/>
                  <a:pt x="84828" y="126706"/>
                  <a:pt x="84594" y="126505"/>
                </a:cubicBezTo>
                <a:cubicBezTo>
                  <a:pt x="84628" y="126005"/>
                  <a:pt x="84694" y="125505"/>
                  <a:pt x="84728" y="125004"/>
                </a:cubicBezTo>
                <a:close/>
                <a:moveTo>
                  <a:pt x="75121" y="126939"/>
                </a:moveTo>
                <a:cubicBezTo>
                  <a:pt x="75187" y="127039"/>
                  <a:pt x="75221" y="127139"/>
                  <a:pt x="75288" y="127239"/>
                </a:cubicBezTo>
                <a:cubicBezTo>
                  <a:pt x="75288" y="127306"/>
                  <a:pt x="75288"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6" y="127006"/>
                  <a:pt x="72752" y="127306"/>
                  <a:pt x="72953" y="127606"/>
                </a:cubicBezTo>
                <a:cubicBezTo>
                  <a:pt x="72752" y="127373"/>
                  <a:pt x="72586" y="127106"/>
                  <a:pt x="72419" y="126839"/>
                </a:cubicBezTo>
                <a:lnTo>
                  <a:pt x="72419" y="126706"/>
                </a:lnTo>
                <a:close/>
                <a:moveTo>
                  <a:pt x="72886" y="125738"/>
                </a:moveTo>
                <a:lnTo>
                  <a:pt x="72886" y="125738"/>
                </a:lnTo>
                <a:cubicBezTo>
                  <a:pt x="73286" y="126272"/>
                  <a:pt x="73686" y="126806"/>
                  <a:pt x="74053" y="127306"/>
                </a:cubicBezTo>
                <a:cubicBezTo>
                  <a:pt x="74020" y="127439"/>
                  <a:pt x="73987"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2" y="127673"/>
                </a:cubicBezTo>
                <a:cubicBezTo>
                  <a:pt x="43632" y="127439"/>
                  <a:pt x="43665" y="127206"/>
                  <a:pt x="43698" y="127006"/>
                </a:cubicBezTo>
                <a:cubicBezTo>
                  <a:pt x="44365" y="126405"/>
                  <a:pt x="45033" y="125838"/>
                  <a:pt x="45700" y="125238"/>
                </a:cubicBezTo>
                <a:lnTo>
                  <a:pt x="47167" y="124471"/>
                </a:lnTo>
                <a:close/>
                <a:moveTo>
                  <a:pt x="80691" y="126339"/>
                </a:moveTo>
                <a:lnTo>
                  <a:pt x="80691" y="126339"/>
                </a:lnTo>
                <a:cubicBezTo>
                  <a:pt x="80925" y="126572"/>
                  <a:pt x="81192" y="126806"/>
                  <a:pt x="81459" y="127006"/>
                </a:cubicBezTo>
                <a:cubicBezTo>
                  <a:pt x="81359"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30" y="126839"/>
                </a:cubicBezTo>
                <a:cubicBezTo>
                  <a:pt x="40229" y="127173"/>
                  <a:pt x="39629" y="127506"/>
                  <a:pt x="39028" y="127806"/>
                </a:cubicBezTo>
                <a:lnTo>
                  <a:pt x="39028" y="127706"/>
                </a:lnTo>
                <a:lnTo>
                  <a:pt x="40996" y="126539"/>
                </a:lnTo>
                <a:close/>
                <a:moveTo>
                  <a:pt x="82660" y="126172"/>
                </a:moveTo>
                <a:cubicBezTo>
                  <a:pt x="82993" y="126672"/>
                  <a:pt x="83293" y="127173"/>
                  <a:pt x="83627" y="127673"/>
                </a:cubicBezTo>
                <a:cubicBezTo>
                  <a:pt x="83627" y="127706"/>
                  <a:pt x="83627" y="127740"/>
                  <a:pt x="83627" y="127806"/>
                </a:cubicBezTo>
                <a:lnTo>
                  <a:pt x="82459" y="126739"/>
                </a:lnTo>
                <a:lnTo>
                  <a:pt x="82660"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3"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29" y="128207"/>
                  <a:pt x="86029"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7" y="15426"/>
                  <a:pt x="74320" y="16293"/>
                </a:cubicBezTo>
                <a:cubicBezTo>
                  <a:pt x="74954" y="16660"/>
                  <a:pt x="75588" y="17060"/>
                  <a:pt x="76188" y="17461"/>
                </a:cubicBezTo>
                <a:lnTo>
                  <a:pt x="74821" y="10889"/>
                </a:lnTo>
                <a:cubicBezTo>
                  <a:pt x="74854" y="10856"/>
                  <a:pt x="74887" y="10789"/>
                  <a:pt x="74921" y="10756"/>
                </a:cubicBezTo>
                <a:cubicBezTo>
                  <a:pt x="75588" y="12424"/>
                  <a:pt x="76222" y="14092"/>
                  <a:pt x="76889" y="15760"/>
                </a:cubicBezTo>
                <a:cubicBezTo>
                  <a:pt x="76989" y="16560"/>
                  <a:pt x="77089" y="17361"/>
                  <a:pt x="77189" y="18161"/>
                </a:cubicBezTo>
                <a:cubicBezTo>
                  <a:pt x="77322" y="18261"/>
                  <a:pt x="77422" y="18328"/>
                  <a:pt x="77522" y="18395"/>
                </a:cubicBezTo>
                <a:cubicBezTo>
                  <a:pt x="77747"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1" y="17427"/>
                  <a:pt x="79624" y="17294"/>
                </a:cubicBezTo>
                <a:lnTo>
                  <a:pt x="80191" y="19029"/>
                </a:lnTo>
                <a:cubicBezTo>
                  <a:pt x="81592" y="19829"/>
                  <a:pt x="82960" y="20730"/>
                  <a:pt x="84327" y="21564"/>
                </a:cubicBezTo>
                <a:cubicBezTo>
                  <a:pt x="84161" y="20997"/>
                  <a:pt x="84027" y="20396"/>
                  <a:pt x="83894" y="19796"/>
                </a:cubicBezTo>
                <a:cubicBezTo>
                  <a:pt x="83994" y="19562"/>
                  <a:pt x="84127" y="19295"/>
                  <a:pt x="84227" y="19062"/>
                </a:cubicBezTo>
                <a:cubicBezTo>
                  <a:pt x="84594" y="20096"/>
                  <a:pt x="84928" y="21130"/>
                  <a:pt x="85261" y="22197"/>
                </a:cubicBezTo>
                <a:cubicBezTo>
                  <a:pt x="85695" y="22431"/>
                  <a:pt x="86129" y="22698"/>
                  <a:pt x="86529" y="22931"/>
                </a:cubicBezTo>
                <a:cubicBezTo>
                  <a:pt x="86596" y="22898"/>
                  <a:pt x="86696" y="22865"/>
                  <a:pt x="86729" y="22765"/>
                </a:cubicBezTo>
                <a:cubicBezTo>
                  <a:pt x="86896" y="22431"/>
                  <a:pt x="87063" y="22064"/>
                  <a:pt x="87229" y="21730"/>
                </a:cubicBezTo>
                <a:cubicBezTo>
                  <a:pt x="87463" y="22398"/>
                  <a:pt x="87696" y="23065"/>
                  <a:pt x="87930" y="23732"/>
                </a:cubicBezTo>
                <a:cubicBezTo>
                  <a:pt x="88397" y="23965"/>
                  <a:pt x="88831" y="24199"/>
                  <a:pt x="89298" y="24399"/>
                </a:cubicBezTo>
                <a:cubicBezTo>
                  <a:pt x="89598" y="24532"/>
                  <a:pt x="89865" y="24666"/>
                  <a:pt x="90165" y="24799"/>
                </a:cubicBezTo>
                <a:cubicBezTo>
                  <a:pt x="90265" y="24566"/>
                  <a:pt x="90398" y="24332"/>
                  <a:pt x="90498" y="24099"/>
                </a:cubicBezTo>
                <a:cubicBezTo>
                  <a:pt x="90599" y="24432"/>
                  <a:pt x="90699" y="24799"/>
                  <a:pt x="90832" y="25133"/>
                </a:cubicBezTo>
                <a:cubicBezTo>
                  <a:pt x="91099" y="25266"/>
                  <a:pt x="91399" y="25433"/>
                  <a:pt x="91666" y="25600"/>
                </a:cubicBezTo>
                <a:cubicBezTo>
                  <a:pt x="91766" y="25500"/>
                  <a:pt x="91799" y="25366"/>
                  <a:pt x="91766" y="25233"/>
                </a:cubicBezTo>
                <a:cubicBezTo>
                  <a:pt x="91699" y="24866"/>
                  <a:pt x="91633" y="24532"/>
                  <a:pt x="91566" y="24199"/>
                </a:cubicBezTo>
                <a:lnTo>
                  <a:pt x="91566" y="24199"/>
                </a:lnTo>
                <a:cubicBezTo>
                  <a:pt x="91590" y="24202"/>
                  <a:pt x="91614" y="24204"/>
                  <a:pt x="91639" y="24204"/>
                </a:cubicBezTo>
                <a:cubicBezTo>
                  <a:pt x="91853" y="24204"/>
                  <a:pt x="92077" y="24078"/>
                  <a:pt x="92166" y="23899"/>
                </a:cubicBezTo>
                <a:lnTo>
                  <a:pt x="92667" y="22464"/>
                </a:lnTo>
                <a:cubicBezTo>
                  <a:pt x="92733" y="22698"/>
                  <a:pt x="92800" y="22898"/>
                  <a:pt x="92867" y="23098"/>
                </a:cubicBezTo>
                <a:cubicBezTo>
                  <a:pt x="92667" y="24032"/>
                  <a:pt x="92467" y="24999"/>
                  <a:pt x="92233" y="25933"/>
                </a:cubicBezTo>
                <a:cubicBezTo>
                  <a:pt x="92400" y="26034"/>
                  <a:pt x="92533" y="26134"/>
                  <a:pt x="92667" y="26234"/>
                </a:cubicBezTo>
                <a:lnTo>
                  <a:pt x="93300" y="26434"/>
                </a:lnTo>
                <a:lnTo>
                  <a:pt x="95402" y="22398"/>
                </a:lnTo>
                <a:lnTo>
                  <a:pt x="95402" y="22464"/>
                </a:lnTo>
                <a:cubicBezTo>
                  <a:pt x="95447" y="22690"/>
                  <a:pt x="95641" y="22793"/>
                  <a:pt x="95835" y="22793"/>
                </a:cubicBezTo>
                <a:cubicBezTo>
                  <a:pt x="96071" y="22793"/>
                  <a:pt x="96306" y="22639"/>
                  <a:pt x="96269" y="22364"/>
                </a:cubicBezTo>
                <a:cubicBezTo>
                  <a:pt x="96203" y="21931"/>
                  <a:pt x="96169" y="21497"/>
                  <a:pt x="96102" y="21063"/>
                </a:cubicBezTo>
                <a:cubicBezTo>
                  <a:pt x="96203" y="20897"/>
                  <a:pt x="96269" y="20730"/>
                  <a:pt x="96369" y="20563"/>
                </a:cubicBezTo>
                <a:lnTo>
                  <a:pt x="96870" y="24566"/>
                </a:lnTo>
                <a:cubicBezTo>
                  <a:pt x="96670" y="25567"/>
                  <a:pt x="96469" y="26567"/>
                  <a:pt x="96303" y="27568"/>
                </a:cubicBezTo>
                <a:cubicBezTo>
                  <a:pt x="96670" y="27735"/>
                  <a:pt x="97070" y="27902"/>
                  <a:pt x="97470" y="28102"/>
                </a:cubicBezTo>
                <a:lnTo>
                  <a:pt x="98571" y="25800"/>
                </a:lnTo>
                <a:cubicBezTo>
                  <a:pt x="98638" y="26134"/>
                  <a:pt x="98738" y="26434"/>
                  <a:pt x="98838" y="26767"/>
                </a:cubicBezTo>
                <a:lnTo>
                  <a:pt x="98237" y="28535"/>
                </a:lnTo>
                <a:cubicBezTo>
                  <a:pt x="98471" y="28669"/>
                  <a:pt x="98738"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3"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4" y="31137"/>
                  <a:pt x="102374"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2" y="30870"/>
                </a:cubicBezTo>
                <a:lnTo>
                  <a:pt x="104342"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6" y="31504"/>
                  <a:pt x="105543" y="31037"/>
                </a:cubicBezTo>
                <a:cubicBezTo>
                  <a:pt x="105643" y="31271"/>
                  <a:pt x="105743" y="31537"/>
                  <a:pt x="105876" y="31804"/>
                </a:cubicBezTo>
                <a:cubicBezTo>
                  <a:pt x="105543" y="32205"/>
                  <a:pt x="105242" y="32572"/>
                  <a:pt x="104942" y="32972"/>
                </a:cubicBezTo>
                <a:cubicBezTo>
                  <a:pt x="105142" y="33105"/>
                  <a:pt x="105342" y="33205"/>
                  <a:pt x="105543" y="33339"/>
                </a:cubicBezTo>
                <a:cubicBezTo>
                  <a:pt x="105809" y="33506"/>
                  <a:pt x="106110" y="33706"/>
                  <a:pt x="106410" y="33906"/>
                </a:cubicBezTo>
                <a:lnTo>
                  <a:pt x="106577" y="33872"/>
                </a:lnTo>
                <a:lnTo>
                  <a:pt x="106577" y="33872"/>
                </a:lnTo>
                <a:cubicBezTo>
                  <a:pt x="106577" y="33939"/>
                  <a:pt x="106543" y="33973"/>
                  <a:pt x="106543" y="34006"/>
                </a:cubicBezTo>
                <a:cubicBezTo>
                  <a:pt x="107277" y="34506"/>
                  <a:pt x="107978"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4" y="36763"/>
                  <a:pt x="109930" y="36763"/>
                </a:cubicBezTo>
                <a:cubicBezTo>
                  <a:pt x="109995" y="36763"/>
                  <a:pt x="110054" y="36747"/>
                  <a:pt x="110112" y="36708"/>
                </a:cubicBezTo>
                <a:cubicBezTo>
                  <a:pt x="110179" y="36908"/>
                  <a:pt x="110246" y="37108"/>
                  <a:pt x="110313"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3" y="43846"/>
                  <a:pt x="115049" y="44447"/>
                  <a:pt x="115216" y="45014"/>
                </a:cubicBezTo>
                <a:cubicBezTo>
                  <a:pt x="115083" y="45114"/>
                  <a:pt x="114983" y="45247"/>
                  <a:pt x="114849" y="45347"/>
                </a:cubicBezTo>
                <a:cubicBezTo>
                  <a:pt x="115149" y="46248"/>
                  <a:pt x="115350" y="47149"/>
                  <a:pt x="115516" y="48049"/>
                </a:cubicBezTo>
                <a:lnTo>
                  <a:pt x="116350" y="48683"/>
                </a:lnTo>
                <a:cubicBezTo>
                  <a:pt x="116250" y="48983"/>
                  <a:pt x="116183" y="49250"/>
                  <a:pt x="116117" y="49517"/>
                </a:cubicBezTo>
                <a:cubicBezTo>
                  <a:pt x="116017" y="49851"/>
                  <a:pt x="116317" y="50084"/>
                  <a:pt x="116617" y="50084"/>
                </a:cubicBezTo>
                <a:cubicBezTo>
                  <a:pt x="116550" y="50318"/>
                  <a:pt x="116784" y="50584"/>
                  <a:pt x="117051" y="50618"/>
                </a:cubicBezTo>
                <a:cubicBezTo>
                  <a:pt x="117685" y="50651"/>
                  <a:pt x="118318" y="50685"/>
                  <a:pt x="118952" y="50718"/>
                </a:cubicBezTo>
                <a:cubicBezTo>
                  <a:pt x="119619" y="51218"/>
                  <a:pt x="120286" y="51719"/>
                  <a:pt x="120954" y="52219"/>
                </a:cubicBezTo>
                <a:lnTo>
                  <a:pt x="118418" y="53453"/>
                </a:lnTo>
                <a:cubicBezTo>
                  <a:pt x="118152" y="53286"/>
                  <a:pt x="117918" y="53153"/>
                  <a:pt x="117651" y="53020"/>
                </a:cubicBezTo>
                <a:lnTo>
                  <a:pt x="117451" y="52886"/>
                </a:lnTo>
                <a:cubicBezTo>
                  <a:pt x="117384" y="52819"/>
                  <a:pt x="117284" y="52786"/>
                  <a:pt x="117218" y="52786"/>
                </a:cubicBezTo>
                <a:lnTo>
                  <a:pt x="116650" y="52219"/>
                </a:lnTo>
                <a:cubicBezTo>
                  <a:pt x="116556" y="52140"/>
                  <a:pt x="116454" y="52106"/>
                  <a:pt x="116355" y="52106"/>
                </a:cubicBezTo>
                <a:cubicBezTo>
                  <a:pt x="116245" y="52106"/>
                  <a:pt x="116138" y="52149"/>
                  <a:pt x="116050" y="52219"/>
                </a:cubicBezTo>
                <a:cubicBezTo>
                  <a:pt x="116017" y="52186"/>
                  <a:pt x="115950" y="52152"/>
                  <a:pt x="115917" y="52152"/>
                </a:cubicBezTo>
                <a:cubicBezTo>
                  <a:pt x="115917" y="52452"/>
                  <a:pt x="115917" y="52786"/>
                  <a:pt x="115917" y="53120"/>
                </a:cubicBezTo>
                <a:cubicBezTo>
                  <a:pt x="116017" y="53153"/>
                  <a:pt x="116117" y="53220"/>
                  <a:pt x="116217" y="53286"/>
                </a:cubicBezTo>
                <a:cubicBezTo>
                  <a:pt x="116417" y="53587"/>
                  <a:pt x="116584" y="53920"/>
                  <a:pt x="116751" y="54220"/>
                </a:cubicBezTo>
                <a:cubicBezTo>
                  <a:pt x="116584" y="54320"/>
                  <a:pt x="116384"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7" y="57156"/>
                  <a:pt x="115516" y="57323"/>
                </a:cubicBezTo>
                <a:cubicBezTo>
                  <a:pt x="115483" y="57690"/>
                  <a:pt x="115450" y="58023"/>
                  <a:pt x="115416" y="58390"/>
                </a:cubicBezTo>
                <a:cubicBezTo>
                  <a:pt x="115350" y="59024"/>
                  <a:pt x="115283" y="59658"/>
                  <a:pt x="115216" y="60291"/>
                </a:cubicBezTo>
                <a:cubicBezTo>
                  <a:pt x="115383" y="60391"/>
                  <a:pt x="115583" y="60492"/>
                  <a:pt x="115783" y="60625"/>
                </a:cubicBezTo>
                <a:cubicBezTo>
                  <a:pt x="116250" y="61025"/>
                  <a:pt x="116684" y="61392"/>
                  <a:pt x="117151" y="61792"/>
                </a:cubicBezTo>
                <a:lnTo>
                  <a:pt x="116784" y="61926"/>
                </a:lnTo>
                <a:cubicBezTo>
                  <a:pt x="116250" y="61492"/>
                  <a:pt x="115716" y="61059"/>
                  <a:pt x="115183" y="60625"/>
                </a:cubicBezTo>
                <a:cubicBezTo>
                  <a:pt x="115149" y="60992"/>
                  <a:pt x="115116" y="61325"/>
                  <a:pt x="115083" y="61659"/>
                </a:cubicBezTo>
                <a:cubicBezTo>
                  <a:pt x="115316" y="61859"/>
                  <a:pt x="115583" y="62059"/>
                  <a:pt x="115817" y="62259"/>
                </a:cubicBezTo>
                <a:lnTo>
                  <a:pt x="115716" y="62293"/>
                </a:lnTo>
                <a:cubicBezTo>
                  <a:pt x="115516" y="62093"/>
                  <a:pt x="115283" y="61893"/>
                  <a:pt x="115083" y="61692"/>
                </a:cubicBezTo>
                <a:cubicBezTo>
                  <a:pt x="114983" y="62460"/>
                  <a:pt x="114916" y="63193"/>
                  <a:pt x="114849" y="63961"/>
                </a:cubicBezTo>
                <a:cubicBezTo>
                  <a:pt x="115483" y="64127"/>
                  <a:pt x="116117" y="64261"/>
                  <a:pt x="116751" y="64394"/>
                </a:cubicBezTo>
                <a:cubicBezTo>
                  <a:pt x="117584" y="65128"/>
                  <a:pt x="118418" y="65862"/>
                  <a:pt x="119286" y="66529"/>
                </a:cubicBezTo>
                <a:cubicBezTo>
                  <a:pt x="118652" y="66596"/>
                  <a:pt x="117985" y="66663"/>
                  <a:pt x="117351" y="66729"/>
                </a:cubicBezTo>
                <a:cubicBezTo>
                  <a:pt x="116550" y="65929"/>
                  <a:pt x="115783" y="65095"/>
                  <a:pt x="115016" y="64261"/>
                </a:cubicBezTo>
                <a:cubicBezTo>
                  <a:pt x="114949" y="64194"/>
                  <a:pt x="114883"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3" y="65995"/>
                  <a:pt x="115350" y="66462"/>
                  <a:pt x="115650" y="66896"/>
                </a:cubicBezTo>
                <a:lnTo>
                  <a:pt x="114782" y="66996"/>
                </a:lnTo>
                <a:cubicBezTo>
                  <a:pt x="114816" y="67396"/>
                  <a:pt x="114816" y="67797"/>
                  <a:pt x="114849" y="68197"/>
                </a:cubicBezTo>
                <a:cubicBezTo>
                  <a:pt x="115550" y="68364"/>
                  <a:pt x="116284" y="68564"/>
                  <a:pt x="116984" y="68764"/>
                </a:cubicBezTo>
                <a:cubicBezTo>
                  <a:pt x="117685" y="69665"/>
                  <a:pt x="118418" y="70532"/>
                  <a:pt x="119186" y="71399"/>
                </a:cubicBezTo>
                <a:cubicBezTo>
                  <a:pt x="117818" y="71566"/>
                  <a:pt x="116417" y="71733"/>
                  <a:pt x="115049" y="71900"/>
                </a:cubicBezTo>
                <a:cubicBezTo>
                  <a:pt x="115049" y="72267"/>
                  <a:pt x="115083" y="72600"/>
                  <a:pt x="115083" y="72967"/>
                </a:cubicBezTo>
                <a:cubicBezTo>
                  <a:pt x="118118" y="73467"/>
                  <a:pt x="120753" y="75035"/>
                  <a:pt x="122655" y="77404"/>
                </a:cubicBezTo>
                <a:lnTo>
                  <a:pt x="120386" y="77637"/>
                </a:lnTo>
                <a:cubicBezTo>
                  <a:pt x="118619" y="76103"/>
                  <a:pt x="116851" y="74602"/>
                  <a:pt x="115083" y="73067"/>
                </a:cubicBezTo>
                <a:lnTo>
                  <a:pt x="115083" y="73067"/>
                </a:lnTo>
                <a:cubicBezTo>
                  <a:pt x="115116" y="73601"/>
                  <a:pt x="115149" y="74135"/>
                  <a:pt x="115149" y="74635"/>
                </a:cubicBezTo>
                <a:cubicBezTo>
                  <a:pt x="116350" y="75736"/>
                  <a:pt x="117584" y="76803"/>
                  <a:pt x="118852" y="77771"/>
                </a:cubicBezTo>
                <a:cubicBezTo>
                  <a:pt x="118385" y="77804"/>
                  <a:pt x="117951" y="77871"/>
                  <a:pt x="117484" y="77904"/>
                </a:cubicBezTo>
                <a:cubicBezTo>
                  <a:pt x="117218" y="77937"/>
                  <a:pt x="116984" y="78204"/>
                  <a:pt x="117051" y="78438"/>
                </a:cubicBezTo>
                <a:cubicBezTo>
                  <a:pt x="116450" y="78071"/>
                  <a:pt x="115817" y="77671"/>
                  <a:pt x="115183" y="77304"/>
                </a:cubicBezTo>
                <a:cubicBezTo>
                  <a:pt x="115183" y="77504"/>
                  <a:pt x="115183" y="77704"/>
                  <a:pt x="115149"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083" y="80806"/>
                </a:cubicBezTo>
                <a:cubicBezTo>
                  <a:pt x="115416" y="80973"/>
                  <a:pt x="115783" y="81140"/>
                  <a:pt x="116083" y="81340"/>
                </a:cubicBezTo>
                <a:cubicBezTo>
                  <a:pt x="116250" y="81573"/>
                  <a:pt x="116384" y="81807"/>
                  <a:pt x="116550" y="82040"/>
                </a:cubicBezTo>
                <a:cubicBezTo>
                  <a:pt x="116384" y="82207"/>
                  <a:pt x="116350" y="82507"/>
                  <a:pt x="116617" y="82707"/>
                </a:cubicBezTo>
                <a:cubicBezTo>
                  <a:pt x="116851" y="82841"/>
                  <a:pt x="117084" y="83008"/>
                  <a:pt x="117318" y="83141"/>
                </a:cubicBezTo>
                <a:cubicBezTo>
                  <a:pt x="117484" y="83408"/>
                  <a:pt x="117685" y="83641"/>
                  <a:pt x="117851" y="83908"/>
                </a:cubicBezTo>
                <a:cubicBezTo>
                  <a:pt x="116884" y="83074"/>
                  <a:pt x="115983" y="82240"/>
                  <a:pt x="115083" y="81306"/>
                </a:cubicBezTo>
                <a:lnTo>
                  <a:pt x="115083" y="82574"/>
                </a:lnTo>
                <a:cubicBezTo>
                  <a:pt x="116517" y="83975"/>
                  <a:pt x="118085" y="85309"/>
                  <a:pt x="119719" y="86443"/>
                </a:cubicBezTo>
                <a:lnTo>
                  <a:pt x="119553" y="86877"/>
                </a:lnTo>
                <a:cubicBezTo>
                  <a:pt x="118385" y="86610"/>
                  <a:pt x="117184" y="86343"/>
                  <a:pt x="116017" y="86043"/>
                </a:cubicBezTo>
                <a:cubicBezTo>
                  <a:pt x="115716" y="85876"/>
                  <a:pt x="115450" y="85710"/>
                  <a:pt x="115149" y="85543"/>
                </a:cubicBezTo>
                <a:lnTo>
                  <a:pt x="115149" y="85543"/>
                </a:lnTo>
                <a:cubicBezTo>
                  <a:pt x="115149" y="86077"/>
                  <a:pt x="115183" y="86610"/>
                  <a:pt x="115216" y="87144"/>
                </a:cubicBezTo>
                <a:cubicBezTo>
                  <a:pt x="116250" y="88111"/>
                  <a:pt x="117318" y="89079"/>
                  <a:pt x="118352" y="90046"/>
                </a:cubicBezTo>
                <a:cubicBezTo>
                  <a:pt x="118218" y="90480"/>
                  <a:pt x="118051" y="90913"/>
                  <a:pt x="117885" y="91314"/>
                </a:cubicBezTo>
                <a:lnTo>
                  <a:pt x="115283" y="89612"/>
                </a:lnTo>
                <a:lnTo>
                  <a:pt x="115283" y="89612"/>
                </a:lnTo>
                <a:cubicBezTo>
                  <a:pt x="115316" y="90179"/>
                  <a:pt x="115316" y="90747"/>
                  <a:pt x="115283" y="91280"/>
                </a:cubicBezTo>
                <a:lnTo>
                  <a:pt x="117184" y="93182"/>
                </a:lnTo>
                <a:cubicBezTo>
                  <a:pt x="116951" y="93749"/>
                  <a:pt x="116751" y="94349"/>
                  <a:pt x="116517" y="94916"/>
                </a:cubicBezTo>
                <a:cubicBezTo>
                  <a:pt x="116017" y="94549"/>
                  <a:pt x="115483" y="94149"/>
                  <a:pt x="114983" y="93782"/>
                </a:cubicBezTo>
                <a:cubicBezTo>
                  <a:pt x="114816" y="94549"/>
                  <a:pt x="114582" y="95316"/>
                  <a:pt x="114249" y="96084"/>
                </a:cubicBezTo>
                <a:cubicBezTo>
                  <a:pt x="114115" y="96584"/>
                  <a:pt x="113982" y="97118"/>
                  <a:pt x="113848" y="97618"/>
                </a:cubicBezTo>
                <a:cubicBezTo>
                  <a:pt x="113715" y="97585"/>
                  <a:pt x="113615" y="97518"/>
                  <a:pt x="113482" y="97451"/>
                </a:cubicBezTo>
                <a:cubicBezTo>
                  <a:pt x="113248" y="97818"/>
                  <a:pt x="112981" y="98185"/>
                  <a:pt x="112681" y="98519"/>
                </a:cubicBezTo>
                <a:cubicBezTo>
                  <a:pt x="112648" y="98585"/>
                  <a:pt x="112581" y="98619"/>
                  <a:pt x="112548" y="98686"/>
                </a:cubicBezTo>
                <a:lnTo>
                  <a:pt x="113415" y="99219"/>
                </a:lnTo>
                <a:cubicBezTo>
                  <a:pt x="113248" y="99886"/>
                  <a:pt x="113081" y="100520"/>
                  <a:pt x="112914" y="101187"/>
                </a:cubicBezTo>
                <a:cubicBezTo>
                  <a:pt x="112514" y="101021"/>
                  <a:pt x="112147" y="100954"/>
                  <a:pt x="111814"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5" y="101888"/>
                  <a:pt x="107944" y="102121"/>
                </a:cubicBezTo>
                <a:cubicBezTo>
                  <a:pt x="107811" y="102288"/>
                  <a:pt x="107677" y="102422"/>
                  <a:pt x="107544" y="102588"/>
                </a:cubicBezTo>
                <a:cubicBezTo>
                  <a:pt x="107411" y="102722"/>
                  <a:pt x="107277" y="102855"/>
                  <a:pt x="107144" y="102989"/>
                </a:cubicBezTo>
                <a:cubicBezTo>
                  <a:pt x="107077" y="103189"/>
                  <a:pt x="107044"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9"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4" y="106224"/>
                  <a:pt x="102340" y="106658"/>
                  <a:pt x="102207" y="107092"/>
                </a:cubicBezTo>
                <a:cubicBezTo>
                  <a:pt x="101773" y="106958"/>
                  <a:pt x="101373" y="106825"/>
                  <a:pt x="100973" y="106691"/>
                </a:cubicBezTo>
                <a:cubicBezTo>
                  <a:pt x="100305" y="107058"/>
                  <a:pt x="99672" y="107425"/>
                  <a:pt x="99005"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3" y="110727"/>
                  <a:pt x="101006" y="110894"/>
                </a:cubicBezTo>
                <a:cubicBezTo>
                  <a:pt x="100205" y="110361"/>
                  <a:pt x="99405" y="109860"/>
                  <a:pt x="98571" y="109360"/>
                </a:cubicBezTo>
                <a:lnTo>
                  <a:pt x="98638" y="108292"/>
                </a:lnTo>
                <a:cubicBezTo>
                  <a:pt x="98638" y="108192"/>
                  <a:pt x="98604" y="108126"/>
                  <a:pt x="98571" y="108059"/>
                </a:cubicBezTo>
                <a:cubicBezTo>
                  <a:pt x="98237" y="108259"/>
                  <a:pt x="97937" y="108459"/>
                  <a:pt x="97604" y="108659"/>
                </a:cubicBezTo>
                <a:cubicBezTo>
                  <a:pt x="97604"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70" y="111028"/>
                  <a:pt x="96736" y="111094"/>
                  <a:pt x="96736" y="111161"/>
                </a:cubicBezTo>
                <a:cubicBezTo>
                  <a:pt x="95969" y="111061"/>
                  <a:pt x="95202" y="110961"/>
                  <a:pt x="94435"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100" y="113963"/>
                  <a:pt x="91866" y="114697"/>
                </a:cubicBezTo>
                <a:cubicBezTo>
                  <a:pt x="91666" y="114664"/>
                  <a:pt x="91466" y="114630"/>
                  <a:pt x="91232" y="114597"/>
                </a:cubicBezTo>
                <a:cubicBezTo>
                  <a:pt x="91218" y="114596"/>
                  <a:pt x="91203" y="114595"/>
                  <a:pt x="91189" y="114595"/>
                </a:cubicBezTo>
                <a:cubicBezTo>
                  <a:pt x="90809" y="114595"/>
                  <a:pt x="90511" y="115009"/>
                  <a:pt x="90832" y="115331"/>
                </a:cubicBezTo>
                <a:cubicBezTo>
                  <a:pt x="91032" y="115598"/>
                  <a:pt x="91266" y="115831"/>
                  <a:pt x="91466" y="116065"/>
                </a:cubicBezTo>
                <a:cubicBezTo>
                  <a:pt x="91366" y="116498"/>
                  <a:pt x="91232" y="116899"/>
                  <a:pt x="91099" y="117299"/>
                </a:cubicBezTo>
                <a:cubicBezTo>
                  <a:pt x="90565" y="116899"/>
                  <a:pt x="89998" y="116465"/>
                  <a:pt x="89464" y="116031"/>
                </a:cubicBezTo>
                <a:cubicBezTo>
                  <a:pt x="89564" y="115297"/>
                  <a:pt x="89665"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7" y="117299"/>
                  <a:pt x="87630" y="118366"/>
                  <a:pt x="87330"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3" y="118700"/>
                </a:cubicBezTo>
                <a:cubicBezTo>
                  <a:pt x="82526" y="119134"/>
                  <a:pt x="82860" y="119567"/>
                  <a:pt x="83193" y="120001"/>
                </a:cubicBezTo>
                <a:lnTo>
                  <a:pt x="83493" y="120735"/>
                </a:lnTo>
                <a:cubicBezTo>
                  <a:pt x="83327" y="121302"/>
                  <a:pt x="83160" y="121835"/>
                  <a:pt x="82960" y="122403"/>
                </a:cubicBezTo>
                <a:lnTo>
                  <a:pt x="80024" y="119901"/>
                </a:lnTo>
                <a:cubicBezTo>
                  <a:pt x="79657" y="120101"/>
                  <a:pt x="79290" y="120301"/>
                  <a:pt x="78923" y="120468"/>
                </a:cubicBezTo>
                <a:cubicBezTo>
                  <a:pt x="79190" y="120901"/>
                  <a:pt x="79491" y="121302"/>
                  <a:pt x="79757" y="121735"/>
                </a:cubicBezTo>
                <a:cubicBezTo>
                  <a:pt x="79390" y="121368"/>
                  <a:pt x="78990" y="121002"/>
                  <a:pt x="78623" y="120635"/>
                </a:cubicBezTo>
                <a:cubicBezTo>
                  <a:pt x="78456" y="120735"/>
                  <a:pt x="78256" y="120801"/>
                  <a:pt x="78090" y="120901"/>
                </a:cubicBezTo>
                <a:cubicBezTo>
                  <a:pt x="78090" y="121168"/>
                  <a:pt x="78056" y="121469"/>
                  <a:pt x="77956" y="121735"/>
                </a:cubicBezTo>
                <a:cubicBezTo>
                  <a:pt x="78156" y="122236"/>
                  <a:pt x="78356" y="122736"/>
                  <a:pt x="78557" y="123236"/>
                </a:cubicBezTo>
                <a:cubicBezTo>
                  <a:pt x="78256" y="122970"/>
                  <a:pt x="77923" y="122703"/>
                  <a:pt x="77623" y="122403"/>
                </a:cubicBezTo>
                <a:cubicBezTo>
                  <a:pt x="77456" y="122669"/>
                  <a:pt x="77189" y="122870"/>
                  <a:pt x="76889" y="123003"/>
                </a:cubicBezTo>
                <a:cubicBezTo>
                  <a:pt x="76288" y="123270"/>
                  <a:pt x="75755"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2" y="125471"/>
                </a:cubicBezTo>
                <a:cubicBezTo>
                  <a:pt x="71652" y="125538"/>
                  <a:pt x="71652" y="125638"/>
                  <a:pt x="71652" y="125705"/>
                </a:cubicBezTo>
                <a:cubicBezTo>
                  <a:pt x="71585" y="125638"/>
                  <a:pt x="71552" y="125571"/>
                  <a:pt x="71518" y="125538"/>
                </a:cubicBezTo>
                <a:cubicBezTo>
                  <a:pt x="71251" y="125605"/>
                  <a:pt x="70984" y="125705"/>
                  <a:pt x="70718"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3"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10" y="128540"/>
                  <a:pt x="59410" y="128774"/>
                  <a:pt x="59309" y="129007"/>
                </a:cubicBezTo>
                <a:cubicBezTo>
                  <a:pt x="58375" y="127806"/>
                  <a:pt x="57608" y="126472"/>
                  <a:pt x="57041" y="125004"/>
                </a:cubicBezTo>
                <a:cubicBezTo>
                  <a:pt x="56708" y="124904"/>
                  <a:pt x="56341" y="124771"/>
                  <a:pt x="56007" y="124671"/>
                </a:cubicBezTo>
                <a:cubicBezTo>
                  <a:pt x="56007" y="124671"/>
                  <a:pt x="56007" y="124671"/>
                  <a:pt x="56007" y="124704"/>
                </a:cubicBezTo>
                <a:lnTo>
                  <a:pt x="56007" y="125905"/>
                </a:lnTo>
                <a:cubicBezTo>
                  <a:pt x="55940" y="125838"/>
                  <a:pt x="55840" y="125838"/>
                  <a:pt x="55774"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6" y="125305"/>
                  <a:pt x="53639" y="125371"/>
                  <a:pt x="53439" y="125438"/>
                </a:cubicBezTo>
                <a:lnTo>
                  <a:pt x="53372" y="123470"/>
                </a:lnTo>
                <a:cubicBezTo>
                  <a:pt x="52972" y="123270"/>
                  <a:pt x="52605" y="123036"/>
                  <a:pt x="52204" y="122803"/>
                </a:cubicBezTo>
                <a:cubicBezTo>
                  <a:pt x="52071" y="123804"/>
                  <a:pt x="51938"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6" y="123437"/>
                </a:cubicBezTo>
                <a:cubicBezTo>
                  <a:pt x="49302" y="123337"/>
                  <a:pt x="49336" y="123170"/>
                  <a:pt x="49302" y="123003"/>
                </a:cubicBezTo>
                <a:cubicBezTo>
                  <a:pt x="49536" y="122536"/>
                  <a:pt x="49736" y="122036"/>
                  <a:pt x="49969" y="121569"/>
                </a:cubicBezTo>
                <a:lnTo>
                  <a:pt x="50070"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5" y="119901"/>
                  <a:pt x="47368" y="119634"/>
                </a:cubicBezTo>
                <a:cubicBezTo>
                  <a:pt x="46734" y="119967"/>
                  <a:pt x="46100" y="120268"/>
                  <a:pt x="45466" y="120568"/>
                </a:cubicBezTo>
                <a:cubicBezTo>
                  <a:pt x="45400" y="120468"/>
                  <a:pt x="45266" y="120401"/>
                  <a:pt x="45133" y="120401"/>
                </a:cubicBezTo>
                <a:cubicBezTo>
                  <a:pt x="44966" y="120368"/>
                  <a:pt x="44766" y="120368"/>
                  <a:pt x="44599" y="120334"/>
                </a:cubicBezTo>
                <a:cubicBezTo>
                  <a:pt x="44699" y="120268"/>
                  <a:pt x="44799" y="120201"/>
                  <a:pt x="44899" y="120134"/>
                </a:cubicBezTo>
                <a:cubicBezTo>
                  <a:pt x="45259" y="119924"/>
                  <a:pt x="45080" y="119309"/>
                  <a:pt x="44700" y="119309"/>
                </a:cubicBezTo>
                <a:cubicBezTo>
                  <a:pt x="44657" y="119309"/>
                  <a:pt x="44613" y="119317"/>
                  <a:pt x="44566" y="119334"/>
                </a:cubicBezTo>
                <a:cubicBezTo>
                  <a:pt x="44299" y="119434"/>
                  <a:pt x="43999" y="119567"/>
                  <a:pt x="43732" y="119667"/>
                </a:cubicBezTo>
                <a:cubicBezTo>
                  <a:pt x="44466" y="119334"/>
                  <a:pt x="45199" y="119000"/>
                  <a:pt x="45967" y="118667"/>
                </a:cubicBezTo>
                <a:cubicBezTo>
                  <a:pt x="45867"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2" y="118470"/>
                  <a:pt x="39339" y="118470"/>
                </a:cubicBezTo>
                <a:cubicBezTo>
                  <a:pt x="39147" y="118470"/>
                  <a:pt x="38941" y="118577"/>
                  <a:pt x="38862" y="118767"/>
                </a:cubicBezTo>
                <a:cubicBezTo>
                  <a:pt x="38795" y="118933"/>
                  <a:pt x="38728" y="119100"/>
                  <a:pt x="38661" y="119267"/>
                </a:cubicBezTo>
                <a:lnTo>
                  <a:pt x="37561" y="119534"/>
                </a:lnTo>
                <a:cubicBezTo>
                  <a:pt x="37461"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8" y="116999"/>
                </a:lnTo>
                <a:cubicBezTo>
                  <a:pt x="37961" y="116765"/>
                  <a:pt x="37794" y="116465"/>
                  <a:pt x="37494" y="116432"/>
                </a:cubicBezTo>
                <a:lnTo>
                  <a:pt x="36593" y="116365"/>
                </a:lnTo>
                <a:cubicBezTo>
                  <a:pt x="37461" y="115931"/>
                  <a:pt x="38294" y="115464"/>
                  <a:pt x="39128" y="115031"/>
                </a:cubicBezTo>
                <a:cubicBezTo>
                  <a:pt x="38728" y="114830"/>
                  <a:pt x="38294" y="114630"/>
                  <a:pt x="37861" y="114430"/>
                </a:cubicBezTo>
                <a:cubicBezTo>
                  <a:pt x="36493" y="115031"/>
                  <a:pt x="35126" y="115598"/>
                  <a:pt x="33758" y="116198"/>
                </a:cubicBezTo>
                <a:cubicBezTo>
                  <a:pt x="33424" y="116165"/>
                  <a:pt x="33124" y="116131"/>
                  <a:pt x="32791"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1" y="113730"/>
                  <a:pt x="28221" y="113463"/>
                  <a:pt x="28321" y="113229"/>
                </a:cubicBezTo>
                <a:lnTo>
                  <a:pt x="31790" y="111328"/>
                </a:lnTo>
                <a:cubicBezTo>
                  <a:pt x="31423" y="111094"/>
                  <a:pt x="31023"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60" y="109455"/>
                  <a:pt x="28959" y="109488"/>
                  <a:pt x="28888" y="109560"/>
                </a:cubicBezTo>
                <a:cubicBezTo>
                  <a:pt x="28788" y="109660"/>
                  <a:pt x="28688" y="109760"/>
                  <a:pt x="28621" y="109827"/>
                </a:cubicBezTo>
                <a:cubicBezTo>
                  <a:pt x="27420" y="110294"/>
                  <a:pt x="26253"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8" y="110928"/>
                </a:cubicBezTo>
                <a:lnTo>
                  <a:pt x="26219" y="107125"/>
                </a:lnTo>
                <a:cubicBezTo>
                  <a:pt x="25819" y="106891"/>
                  <a:pt x="25385" y="106691"/>
                  <a:pt x="24985" y="106458"/>
                </a:cubicBezTo>
                <a:lnTo>
                  <a:pt x="16579" y="109960"/>
                </a:lnTo>
                <a:cubicBezTo>
                  <a:pt x="16579" y="109927"/>
                  <a:pt x="16546" y="109927"/>
                  <a:pt x="16512" y="109927"/>
                </a:cubicBezTo>
                <a:lnTo>
                  <a:pt x="23884" y="105824"/>
                </a:lnTo>
                <a:cubicBezTo>
                  <a:pt x="23350" y="105524"/>
                  <a:pt x="22817" y="105257"/>
                  <a:pt x="22316" y="104923"/>
                </a:cubicBezTo>
                <a:cubicBezTo>
                  <a:pt x="22050" y="104790"/>
                  <a:pt x="21816" y="104656"/>
                  <a:pt x="21583"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1" y="105224"/>
                  <a:pt x="19981" y="104723"/>
                  <a:pt x="21015" y="104189"/>
                </a:cubicBezTo>
                <a:cubicBezTo>
                  <a:pt x="20382" y="103823"/>
                  <a:pt x="19781" y="103456"/>
                  <a:pt x="19147" y="103055"/>
                </a:cubicBezTo>
                <a:cubicBezTo>
                  <a:pt x="18847" y="103222"/>
                  <a:pt x="18547" y="103356"/>
                  <a:pt x="18247" y="103522"/>
                </a:cubicBezTo>
                <a:lnTo>
                  <a:pt x="14211" y="104923"/>
                </a:lnTo>
                <a:cubicBezTo>
                  <a:pt x="14344" y="104790"/>
                  <a:pt x="14344" y="104623"/>
                  <a:pt x="14277" y="104456"/>
                </a:cubicBezTo>
                <a:cubicBezTo>
                  <a:pt x="15745" y="103889"/>
                  <a:pt x="17213" y="103322"/>
                  <a:pt x="18680" y="102722"/>
                </a:cubicBezTo>
                <a:cubicBezTo>
                  <a:pt x="17279" y="101788"/>
                  <a:pt x="16012" y="100720"/>
                  <a:pt x="15045" y="99353"/>
                </a:cubicBezTo>
                <a:cubicBezTo>
                  <a:pt x="14911" y="99386"/>
                  <a:pt x="14744" y="99419"/>
                  <a:pt x="14578" y="99453"/>
                </a:cubicBezTo>
                <a:cubicBezTo>
                  <a:pt x="12176" y="98952"/>
                  <a:pt x="9741" y="98485"/>
                  <a:pt x="7339" y="98018"/>
                </a:cubicBezTo>
                <a:cubicBezTo>
                  <a:pt x="7172" y="97885"/>
                  <a:pt x="6972" y="97752"/>
                  <a:pt x="6805" y="97618"/>
                </a:cubicBezTo>
                <a:cubicBezTo>
                  <a:pt x="6905" y="97585"/>
                  <a:pt x="7039" y="97518"/>
                  <a:pt x="7139" y="97485"/>
                </a:cubicBezTo>
                <a:cubicBezTo>
                  <a:pt x="7573"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9" y="96017"/>
                  <a:pt x="10641" y="95517"/>
                </a:cubicBezTo>
                <a:cubicBezTo>
                  <a:pt x="10641" y="95316"/>
                  <a:pt x="10475"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2" y="91781"/>
                  <a:pt x="10808" y="91614"/>
                </a:cubicBezTo>
                <a:lnTo>
                  <a:pt x="10808" y="91614"/>
                </a:lnTo>
                <a:cubicBezTo>
                  <a:pt x="10942" y="91681"/>
                  <a:pt x="11042" y="91714"/>
                  <a:pt x="11142" y="91781"/>
                </a:cubicBezTo>
                <a:cubicBezTo>
                  <a:pt x="11220" y="91820"/>
                  <a:pt x="11298" y="91836"/>
                  <a:pt x="11370" y="91836"/>
                </a:cubicBezTo>
                <a:cubicBezTo>
                  <a:pt x="11420" y="91836"/>
                  <a:pt x="11467" y="91828"/>
                  <a:pt x="11509" y="91814"/>
                </a:cubicBezTo>
                <a:cubicBezTo>
                  <a:pt x="11942" y="92114"/>
                  <a:pt x="12409" y="92414"/>
                  <a:pt x="12843" y="92681"/>
                </a:cubicBezTo>
                <a:cubicBezTo>
                  <a:pt x="12843" y="92615"/>
                  <a:pt x="12810" y="92514"/>
                  <a:pt x="12810" y="92414"/>
                </a:cubicBezTo>
                <a:cubicBezTo>
                  <a:pt x="12443" y="90480"/>
                  <a:pt x="12076" y="88512"/>
                  <a:pt x="12209" y="86544"/>
                </a:cubicBezTo>
                <a:cubicBezTo>
                  <a:pt x="11976" y="86343"/>
                  <a:pt x="11776" y="86110"/>
                  <a:pt x="11542" y="85910"/>
                </a:cubicBezTo>
                <a:lnTo>
                  <a:pt x="11542" y="85910"/>
                </a:lnTo>
                <a:cubicBezTo>
                  <a:pt x="11566" y="85914"/>
                  <a:pt x="11590"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8" y="78371"/>
                </a:cubicBezTo>
                <a:cubicBezTo>
                  <a:pt x="9841" y="77837"/>
                  <a:pt x="9707" y="77337"/>
                  <a:pt x="9574" y="76803"/>
                </a:cubicBezTo>
                <a:lnTo>
                  <a:pt x="9574" y="76803"/>
                </a:lnTo>
                <a:cubicBezTo>
                  <a:pt x="10641" y="77837"/>
                  <a:pt x="11709" y="78871"/>
                  <a:pt x="12810" y="79872"/>
                </a:cubicBezTo>
                <a:cubicBezTo>
                  <a:pt x="12810" y="79405"/>
                  <a:pt x="12776" y="78938"/>
                  <a:pt x="12776" y="78471"/>
                </a:cubicBezTo>
                <a:cubicBezTo>
                  <a:pt x="11809" y="77404"/>
                  <a:pt x="10808" y="76370"/>
                  <a:pt x="9841" y="75335"/>
                </a:cubicBezTo>
                <a:lnTo>
                  <a:pt x="9441" y="74502"/>
                </a:lnTo>
                <a:lnTo>
                  <a:pt x="9441" y="74502"/>
                </a:lnTo>
                <a:cubicBezTo>
                  <a:pt x="10541" y="75502"/>
                  <a:pt x="11675" y="76536"/>
                  <a:pt x="12776" y="77537"/>
                </a:cubicBezTo>
                <a:cubicBezTo>
                  <a:pt x="12776" y="77404"/>
                  <a:pt x="12776" y="77270"/>
                  <a:pt x="12776" y="77137"/>
                </a:cubicBezTo>
                <a:cubicBezTo>
                  <a:pt x="12743" y="76670"/>
                  <a:pt x="12743" y="76203"/>
                  <a:pt x="12710" y="75736"/>
                </a:cubicBezTo>
                <a:lnTo>
                  <a:pt x="7606" y="69765"/>
                </a:lnTo>
                <a:cubicBezTo>
                  <a:pt x="7573" y="69665"/>
                  <a:pt x="7539" y="69531"/>
                  <a:pt x="7506" y="69398"/>
                </a:cubicBezTo>
                <a:lnTo>
                  <a:pt x="8040" y="69398"/>
                </a:lnTo>
                <a:cubicBezTo>
                  <a:pt x="9541" y="70766"/>
                  <a:pt x="11042" y="72167"/>
                  <a:pt x="12543" y="73568"/>
                </a:cubicBezTo>
                <a:cubicBezTo>
                  <a:pt x="12509" y="73000"/>
                  <a:pt x="12443" y="72433"/>
                  <a:pt x="12409" y="71900"/>
                </a:cubicBezTo>
                <a:cubicBezTo>
                  <a:pt x="11609" y="71066"/>
                  <a:pt x="10808" y="70232"/>
                  <a:pt x="10008" y="69398"/>
                </a:cubicBezTo>
                <a:cubicBezTo>
                  <a:pt x="10108" y="69398"/>
                  <a:pt x="10208" y="69398"/>
                  <a:pt x="10274" y="69431"/>
                </a:cubicBezTo>
                <a:cubicBezTo>
                  <a:pt x="10308" y="69431"/>
                  <a:pt x="10341" y="69398"/>
                  <a:pt x="10341" y="69398"/>
                </a:cubicBezTo>
                <a:cubicBezTo>
                  <a:pt x="11008" y="69998"/>
                  <a:pt x="11675" y="70599"/>
                  <a:pt x="12343" y="71199"/>
                </a:cubicBezTo>
                <a:cubicBezTo>
                  <a:pt x="12309" y="70632"/>
                  <a:pt x="12276" y="70065"/>
                  <a:pt x="12243" y="69531"/>
                </a:cubicBezTo>
                <a:cubicBezTo>
                  <a:pt x="11475" y="68664"/>
                  <a:pt x="10708"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42" y="66529"/>
                  <a:pt x="12176" y="66096"/>
                </a:cubicBezTo>
                <a:cubicBezTo>
                  <a:pt x="11942" y="65862"/>
                  <a:pt x="11742" y="65629"/>
                  <a:pt x="11509" y="65395"/>
                </a:cubicBezTo>
                <a:cubicBezTo>
                  <a:pt x="11509" y="65362"/>
                  <a:pt x="11509" y="65328"/>
                  <a:pt x="11509" y="65328"/>
                </a:cubicBezTo>
                <a:cubicBezTo>
                  <a:pt x="11742" y="65528"/>
                  <a:pt x="11942" y="65729"/>
                  <a:pt x="12176" y="65929"/>
                </a:cubicBezTo>
                <a:cubicBezTo>
                  <a:pt x="12209" y="65328"/>
                  <a:pt x="12209" y="64728"/>
                  <a:pt x="12276" y="64127"/>
                </a:cubicBezTo>
                <a:cubicBezTo>
                  <a:pt x="11442" y="63060"/>
                  <a:pt x="10608" y="62026"/>
                  <a:pt x="9741" y="60959"/>
                </a:cubicBezTo>
                <a:lnTo>
                  <a:pt x="9274" y="59858"/>
                </a:lnTo>
                <a:lnTo>
                  <a:pt x="12009" y="62793"/>
                </a:lnTo>
                <a:cubicBezTo>
                  <a:pt x="12085" y="62895"/>
                  <a:pt x="12181" y="62939"/>
                  <a:pt x="12267" y="62939"/>
                </a:cubicBezTo>
                <a:cubicBezTo>
                  <a:pt x="12294" y="62939"/>
                  <a:pt x="12319" y="62934"/>
                  <a:pt x="12343"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2"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42" y="55822"/>
                  <a:pt x="12776" y="56589"/>
                </a:cubicBezTo>
                <a:cubicBezTo>
                  <a:pt x="12810" y="55988"/>
                  <a:pt x="12810" y="55421"/>
                  <a:pt x="12810" y="54854"/>
                </a:cubicBezTo>
                <a:lnTo>
                  <a:pt x="10501" y="51853"/>
                </a:lnTo>
                <a:lnTo>
                  <a:pt x="10501" y="51853"/>
                </a:lnTo>
                <a:cubicBezTo>
                  <a:pt x="11246" y="52697"/>
                  <a:pt x="11961" y="53541"/>
                  <a:pt x="12676"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8" y="48116"/>
                </a:cubicBezTo>
                <a:lnTo>
                  <a:pt x="11709" y="50351"/>
                </a:lnTo>
                <a:cubicBezTo>
                  <a:pt x="11795" y="50454"/>
                  <a:pt x="11899" y="50498"/>
                  <a:pt x="12001" y="50498"/>
                </a:cubicBezTo>
                <a:cubicBezTo>
                  <a:pt x="12297" y="50498"/>
                  <a:pt x="12583" y="50139"/>
                  <a:pt x="12409" y="49817"/>
                </a:cubicBezTo>
                <a:lnTo>
                  <a:pt x="10475" y="46482"/>
                </a:lnTo>
                <a:cubicBezTo>
                  <a:pt x="10775" y="45681"/>
                  <a:pt x="11042" y="44880"/>
                  <a:pt x="11342" y="44046"/>
                </a:cubicBezTo>
                <a:cubicBezTo>
                  <a:pt x="11942" y="44814"/>
                  <a:pt x="12576" y="45581"/>
                  <a:pt x="13210" y="46348"/>
                </a:cubicBezTo>
                <a:cubicBezTo>
                  <a:pt x="13243" y="46381"/>
                  <a:pt x="13243" y="46415"/>
                  <a:pt x="13277"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37" y="43517"/>
                  <a:pt x="12905" y="43535"/>
                  <a:pt x="12973" y="43535"/>
                </a:cubicBezTo>
                <a:cubicBezTo>
                  <a:pt x="13205"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46" y="37108"/>
                </a:cubicBezTo>
                <a:cubicBezTo>
                  <a:pt x="17580" y="37108"/>
                  <a:pt x="17613" y="37075"/>
                  <a:pt x="17646" y="37041"/>
                </a:cubicBezTo>
                <a:cubicBezTo>
                  <a:pt x="17546" y="36841"/>
                  <a:pt x="17413"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14" y="35407"/>
                  <a:pt x="19081" y="35574"/>
                  <a:pt x="19348"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16" y="33005"/>
                  <a:pt x="21583" y="33372"/>
                  <a:pt x="21916" y="33772"/>
                </a:cubicBezTo>
                <a:cubicBezTo>
                  <a:pt x="22250" y="33539"/>
                  <a:pt x="22583" y="33339"/>
                  <a:pt x="22883" y="33139"/>
                </a:cubicBezTo>
                <a:lnTo>
                  <a:pt x="21583" y="30937"/>
                </a:lnTo>
                <a:cubicBezTo>
                  <a:pt x="21649" y="30770"/>
                  <a:pt x="21716" y="30637"/>
                  <a:pt x="21783" y="30470"/>
                </a:cubicBezTo>
                <a:cubicBezTo>
                  <a:pt x="22416" y="31204"/>
                  <a:pt x="23050" y="31938"/>
                  <a:pt x="23684" y="32672"/>
                </a:cubicBezTo>
                <a:cubicBezTo>
                  <a:pt x="24084"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086" y="29236"/>
                  <a:pt x="26253" y="28902"/>
                  <a:pt x="26386" y="28569"/>
                </a:cubicBezTo>
                <a:lnTo>
                  <a:pt x="27587" y="30537"/>
                </a:lnTo>
                <a:cubicBezTo>
                  <a:pt x="27954" y="30270"/>
                  <a:pt x="28354" y="30036"/>
                  <a:pt x="28721" y="29803"/>
                </a:cubicBezTo>
                <a:cubicBezTo>
                  <a:pt x="28221" y="28702"/>
                  <a:pt x="27754" y="27601"/>
                  <a:pt x="27253" y="26534"/>
                </a:cubicBezTo>
                <a:lnTo>
                  <a:pt x="27620" y="25700"/>
                </a:lnTo>
                <a:cubicBezTo>
                  <a:pt x="28421" y="26801"/>
                  <a:pt x="29221" y="27935"/>
                  <a:pt x="30022" y="29069"/>
                </a:cubicBezTo>
                <a:cubicBezTo>
                  <a:pt x="30355" y="28869"/>
                  <a:pt x="30689" y="28702"/>
                  <a:pt x="30956" y="28569"/>
                </a:cubicBezTo>
                <a:cubicBezTo>
                  <a:pt x="31123" y="28469"/>
                  <a:pt x="31289" y="28402"/>
                  <a:pt x="31456" y="28302"/>
                </a:cubicBezTo>
                <a:cubicBezTo>
                  <a:pt x="31790" y="27568"/>
                  <a:pt x="32157" y="26801"/>
                  <a:pt x="32490" y="26034"/>
                </a:cubicBezTo>
                <a:cubicBezTo>
                  <a:pt x="32891" y="26434"/>
                  <a:pt x="33324" y="26867"/>
                  <a:pt x="33725" y="27268"/>
                </a:cubicBezTo>
                <a:cubicBezTo>
                  <a:pt x="34325" y="27034"/>
                  <a:pt x="34892" y="26767"/>
                  <a:pt x="35492" y="26534"/>
                </a:cubicBezTo>
                <a:cubicBezTo>
                  <a:pt x="35726" y="26434"/>
                  <a:pt x="35993" y="26334"/>
                  <a:pt x="36226" y="26234"/>
                </a:cubicBezTo>
                <a:cubicBezTo>
                  <a:pt x="36360" y="25900"/>
                  <a:pt x="36560" y="25567"/>
                  <a:pt x="36893" y="25266"/>
                </a:cubicBezTo>
                <a:cubicBezTo>
                  <a:pt x="37494" y="24766"/>
                  <a:pt x="38094" y="24332"/>
                  <a:pt x="38728" y="23932"/>
                </a:cubicBezTo>
                <a:cubicBezTo>
                  <a:pt x="38595" y="23465"/>
                  <a:pt x="38428" y="23031"/>
                  <a:pt x="38294" y="22598"/>
                </a:cubicBezTo>
                <a:cubicBezTo>
                  <a:pt x="38361" y="22498"/>
                  <a:pt x="38395" y="22398"/>
                  <a:pt x="38428" y="22331"/>
                </a:cubicBezTo>
                <a:cubicBezTo>
                  <a:pt x="38761" y="22731"/>
                  <a:pt x="39062" y="23131"/>
                  <a:pt x="39362" y="23565"/>
                </a:cubicBezTo>
                <a:cubicBezTo>
                  <a:pt x="39729" y="23365"/>
                  <a:pt x="40096" y="23165"/>
                  <a:pt x="40463" y="22998"/>
                </a:cubicBezTo>
                <a:cubicBezTo>
                  <a:pt x="40029" y="22298"/>
                  <a:pt x="39595" y="21564"/>
                  <a:pt x="39128"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1" y="22164"/>
                  <a:pt x="42264" y="22231"/>
                  <a:pt x="42364" y="22231"/>
                </a:cubicBezTo>
                <a:cubicBezTo>
                  <a:pt x="42564" y="22164"/>
                  <a:pt x="42764" y="22097"/>
                  <a:pt x="42964" y="22031"/>
                </a:cubicBezTo>
                <a:cubicBezTo>
                  <a:pt x="43398" y="21864"/>
                  <a:pt x="43832" y="21730"/>
                  <a:pt x="44265" y="21597"/>
                </a:cubicBezTo>
                <a:cubicBezTo>
                  <a:pt x="44332" y="21063"/>
                  <a:pt x="44566" y="20596"/>
                  <a:pt x="44933"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2" y="16593"/>
                  <a:pt x="48402" y="16894"/>
                  <a:pt x="48468" y="17161"/>
                </a:cubicBezTo>
                <a:cubicBezTo>
                  <a:pt x="48537" y="17382"/>
                  <a:pt x="48701"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3"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2"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7" y="12824"/>
                  <a:pt x="65247" y="12958"/>
                </a:cubicBezTo>
                <a:cubicBezTo>
                  <a:pt x="65347" y="12491"/>
                  <a:pt x="65447" y="12024"/>
                  <a:pt x="65547" y="11557"/>
                </a:cubicBezTo>
                <a:cubicBezTo>
                  <a:pt x="65747" y="11990"/>
                  <a:pt x="65948" y="12390"/>
                  <a:pt x="66148" y="12824"/>
                </a:cubicBezTo>
                <a:cubicBezTo>
                  <a:pt x="66081" y="12924"/>
                  <a:pt x="66014" y="13024"/>
                  <a:pt x="65948" y="13124"/>
                </a:cubicBezTo>
                <a:cubicBezTo>
                  <a:pt x="66548" y="13291"/>
                  <a:pt x="67115" y="13458"/>
                  <a:pt x="67682" y="13691"/>
                </a:cubicBezTo>
                <a:cubicBezTo>
                  <a:pt x="67582" y="13324"/>
                  <a:pt x="67449" y="12958"/>
                  <a:pt x="67349"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6" y="128607"/>
                  <a:pt x="53806"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18" y="129474"/>
                </a:cubicBezTo>
                <a:cubicBezTo>
                  <a:pt x="70984" y="129007"/>
                  <a:pt x="70618" y="128540"/>
                  <a:pt x="70251" y="128107"/>
                </a:cubicBezTo>
                <a:cubicBezTo>
                  <a:pt x="70384" y="127773"/>
                  <a:pt x="70517" y="127439"/>
                  <a:pt x="70651" y="127139"/>
                </a:cubicBezTo>
                <a:close/>
                <a:moveTo>
                  <a:pt x="62078" y="127806"/>
                </a:moveTo>
                <a:lnTo>
                  <a:pt x="62078" y="127806"/>
                </a:lnTo>
                <a:cubicBezTo>
                  <a:pt x="62345" y="128373"/>
                  <a:pt x="62612" y="128974"/>
                  <a:pt x="62912" y="129541"/>
                </a:cubicBezTo>
                <a:cubicBezTo>
                  <a:pt x="62679" y="129174"/>
                  <a:pt x="62478" y="128807"/>
                  <a:pt x="62245" y="128474"/>
                </a:cubicBezTo>
                <a:cubicBezTo>
                  <a:pt x="62178" y="128240"/>
                  <a:pt x="62111" y="128007"/>
                  <a:pt x="62078" y="127806"/>
                </a:cubicBezTo>
                <a:close/>
                <a:moveTo>
                  <a:pt x="51604" y="127173"/>
                </a:moveTo>
                <a:cubicBezTo>
                  <a:pt x="51571" y="127473"/>
                  <a:pt x="51537" y="127773"/>
                  <a:pt x="51471" y="128073"/>
                </a:cubicBezTo>
                <a:cubicBezTo>
                  <a:pt x="51037" y="128574"/>
                  <a:pt x="50603" y="129074"/>
                  <a:pt x="50170" y="129574"/>
                </a:cubicBezTo>
                <a:cubicBezTo>
                  <a:pt x="50036" y="129041"/>
                  <a:pt x="49869" y="128507"/>
                  <a:pt x="49736" y="127973"/>
                </a:cubicBezTo>
                <a:cubicBezTo>
                  <a:pt x="50370" y="127706"/>
                  <a:pt x="50970" y="127439"/>
                  <a:pt x="51604" y="127173"/>
                </a:cubicBezTo>
                <a:close/>
                <a:moveTo>
                  <a:pt x="79591" y="125938"/>
                </a:moveTo>
                <a:cubicBezTo>
                  <a:pt x="79991" y="126972"/>
                  <a:pt x="80391" y="128007"/>
                  <a:pt x="80792" y="129041"/>
                </a:cubicBezTo>
                <a:cubicBezTo>
                  <a:pt x="80725" y="129207"/>
                  <a:pt x="80691" y="129374"/>
                  <a:pt x="80625" y="129574"/>
                </a:cubicBezTo>
                <a:cubicBezTo>
                  <a:pt x="80224" y="129174"/>
                  <a:pt x="79858" y="128774"/>
                  <a:pt x="79457" y="128373"/>
                </a:cubicBezTo>
                <a:lnTo>
                  <a:pt x="79457" y="128340"/>
                </a:lnTo>
                <a:cubicBezTo>
                  <a:pt x="79491" y="127540"/>
                  <a:pt x="79524" y="126739"/>
                  <a:pt x="79591" y="125938"/>
                </a:cubicBezTo>
                <a:close/>
                <a:moveTo>
                  <a:pt x="45533" y="128107"/>
                </a:moveTo>
                <a:cubicBezTo>
                  <a:pt x="45433" y="128340"/>
                  <a:pt x="45333" y="128574"/>
                  <a:pt x="45233" y="128807"/>
                </a:cubicBezTo>
                <a:cubicBezTo>
                  <a:pt x="44632" y="129074"/>
                  <a:pt x="44032" y="129341"/>
                  <a:pt x="43431" y="129608"/>
                </a:cubicBezTo>
                <a:cubicBezTo>
                  <a:pt x="43465" y="129274"/>
                  <a:pt x="43498" y="128941"/>
                  <a:pt x="43532" y="128574"/>
                </a:cubicBezTo>
                <a:cubicBezTo>
                  <a:pt x="44199" y="128440"/>
                  <a:pt x="44866" y="128273"/>
                  <a:pt x="45533" y="128107"/>
                </a:cubicBezTo>
                <a:close/>
                <a:moveTo>
                  <a:pt x="67015" y="126672"/>
                </a:moveTo>
                <a:cubicBezTo>
                  <a:pt x="67449"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3"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8" y="129774"/>
                  <a:pt x="84594" y="129841"/>
                </a:cubicBezTo>
                <a:cubicBezTo>
                  <a:pt x="84461" y="130308"/>
                  <a:pt x="84361" y="130742"/>
                  <a:pt x="84227" y="131209"/>
                </a:cubicBezTo>
                <a:cubicBezTo>
                  <a:pt x="84261" y="130675"/>
                  <a:pt x="84327" y="130141"/>
                  <a:pt x="84361" y="129641"/>
                </a:cubicBezTo>
                <a:close/>
                <a:moveTo>
                  <a:pt x="79324" y="130208"/>
                </a:moveTo>
                <a:cubicBezTo>
                  <a:pt x="79491" y="130542"/>
                  <a:pt x="79657" y="130909"/>
                  <a:pt x="79824" y="131242"/>
                </a:cubicBezTo>
                <a:cubicBezTo>
                  <a:pt x="79657" y="131009"/>
                  <a:pt x="79491"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6" y="131242"/>
                  <a:pt x="58242" y="131876"/>
                </a:cubicBezTo>
                <a:cubicBezTo>
                  <a:pt x="58009"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5" y="130842"/>
                </a:cubicBezTo>
                <a:cubicBezTo>
                  <a:pt x="75788" y="130475"/>
                  <a:pt x="75855" y="130108"/>
                  <a:pt x="75888" y="129741"/>
                </a:cubicBezTo>
                <a:close/>
                <a:moveTo>
                  <a:pt x="60844" y="131843"/>
                </a:moveTo>
                <a:lnTo>
                  <a:pt x="60844" y="131843"/>
                </a:lnTo>
                <a:cubicBezTo>
                  <a:pt x="60844" y="131843"/>
                  <a:pt x="60877" y="131876"/>
                  <a:pt x="60877" y="131876"/>
                </a:cubicBezTo>
                <a:cubicBezTo>
                  <a:pt x="60877" y="131876"/>
                  <a:pt x="60877" y="131876"/>
                  <a:pt x="60911" y="131909"/>
                </a:cubicBezTo>
                <a:lnTo>
                  <a:pt x="60977" y="132276"/>
                </a:lnTo>
                <a:cubicBezTo>
                  <a:pt x="60944" y="132143"/>
                  <a:pt x="60877" y="132009"/>
                  <a:pt x="60844" y="131843"/>
                </a:cubicBezTo>
                <a:close/>
                <a:moveTo>
                  <a:pt x="70818" y="131476"/>
                </a:moveTo>
                <a:lnTo>
                  <a:pt x="71118" y="132109"/>
                </a:lnTo>
                <a:lnTo>
                  <a:pt x="71118" y="132310"/>
                </a:lnTo>
                <a:lnTo>
                  <a:pt x="70818" y="131476"/>
                </a:lnTo>
                <a:close/>
                <a:moveTo>
                  <a:pt x="72052" y="131743"/>
                </a:moveTo>
                <a:cubicBezTo>
                  <a:pt x="72085" y="131776"/>
                  <a:pt x="72119" y="131809"/>
                  <a:pt x="72152" y="131876"/>
                </a:cubicBezTo>
                <a:cubicBezTo>
                  <a:pt x="72219" y="132076"/>
                  <a:pt x="72285" y="132310"/>
                  <a:pt x="72352" y="132543"/>
                </a:cubicBezTo>
                <a:lnTo>
                  <a:pt x="72019" y="131909"/>
                </a:lnTo>
                <a:cubicBezTo>
                  <a:pt x="72019"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1" y="132343"/>
                  <a:pt x="79657" y="132543"/>
                </a:cubicBezTo>
                <a:cubicBezTo>
                  <a:pt x="79624" y="132610"/>
                  <a:pt x="79591" y="132710"/>
                  <a:pt x="79591" y="132777"/>
                </a:cubicBezTo>
                <a:cubicBezTo>
                  <a:pt x="79457" y="132576"/>
                  <a:pt x="79324" y="132343"/>
                  <a:pt x="79224" y="132143"/>
                </a:cubicBezTo>
                <a:cubicBezTo>
                  <a:pt x="79224" y="132076"/>
                  <a:pt x="79224" y="132009"/>
                  <a:pt x="79224" y="131943"/>
                </a:cubicBezTo>
                <a:close/>
                <a:moveTo>
                  <a:pt x="47067" y="129074"/>
                </a:moveTo>
                <a:cubicBezTo>
                  <a:pt x="46600" y="130308"/>
                  <a:pt x="46167" y="131576"/>
                  <a:pt x="45700" y="132810"/>
                </a:cubicBezTo>
                <a:cubicBezTo>
                  <a:pt x="45967" y="131642"/>
                  <a:pt x="46233" y="130475"/>
                  <a:pt x="46534" y="129307"/>
                </a:cubicBezTo>
                <a:cubicBezTo>
                  <a:pt x="46700" y="129241"/>
                  <a:pt x="46901" y="129141"/>
                  <a:pt x="47067" y="129074"/>
                </a:cubicBezTo>
                <a:close/>
                <a:moveTo>
                  <a:pt x="68783" y="131743"/>
                </a:moveTo>
                <a:cubicBezTo>
                  <a:pt x="68916" y="132176"/>
                  <a:pt x="69083" y="132610"/>
                  <a:pt x="69217" y="133043"/>
                </a:cubicBezTo>
                <a:cubicBezTo>
                  <a:pt x="69050" y="132710"/>
                  <a:pt x="68850" y="132376"/>
                  <a:pt x="68649" y="132043"/>
                </a:cubicBezTo>
                <a:cubicBezTo>
                  <a:pt x="68683" y="131943"/>
                  <a:pt x="68750" y="131843"/>
                  <a:pt x="68783" y="131743"/>
                </a:cubicBezTo>
                <a:close/>
                <a:moveTo>
                  <a:pt x="61845" y="132043"/>
                </a:moveTo>
                <a:lnTo>
                  <a:pt x="61845" y="132043"/>
                </a:lnTo>
                <a:cubicBezTo>
                  <a:pt x="61945" y="132343"/>
                  <a:pt x="62045" y="132643"/>
                  <a:pt x="62178" y="132977"/>
                </a:cubicBezTo>
                <a:cubicBezTo>
                  <a:pt x="62145" y="133043"/>
                  <a:pt x="62111" y="133110"/>
                  <a:pt x="62078" y="133177"/>
                </a:cubicBezTo>
                <a:cubicBezTo>
                  <a:pt x="62011" y="132810"/>
                  <a:pt x="61911" y="132410"/>
                  <a:pt x="61845" y="132043"/>
                </a:cubicBezTo>
                <a:close/>
                <a:moveTo>
                  <a:pt x="64847" y="128640"/>
                </a:moveTo>
                <a:cubicBezTo>
                  <a:pt x="65147" y="129608"/>
                  <a:pt x="65447" y="130542"/>
                  <a:pt x="65747" y="131509"/>
                </a:cubicBezTo>
                <a:cubicBezTo>
                  <a:pt x="65714" y="132076"/>
                  <a:pt x="65681" y="132643"/>
                  <a:pt x="65614" y="133210"/>
                </a:cubicBezTo>
                <a:lnTo>
                  <a:pt x="64213" y="130241"/>
                </a:lnTo>
                <a:cubicBezTo>
                  <a:pt x="64413" y="129708"/>
                  <a:pt x="64647" y="129174"/>
                  <a:pt x="64847" y="128640"/>
                </a:cubicBezTo>
                <a:close/>
                <a:moveTo>
                  <a:pt x="66715" y="130475"/>
                </a:moveTo>
                <a:cubicBezTo>
                  <a:pt x="67048" y="131009"/>
                  <a:pt x="67349" y="131576"/>
                  <a:pt x="67682" y="132143"/>
                </a:cubicBezTo>
                <a:cubicBezTo>
                  <a:pt x="67515" y="132510"/>
                  <a:pt x="67382" y="132877"/>
                  <a:pt x="67215" y="133277"/>
                </a:cubicBezTo>
                <a:cubicBezTo>
                  <a:pt x="67048" y="132710"/>
                  <a:pt x="66882" y="132176"/>
                  <a:pt x="66715" y="131609"/>
                </a:cubicBezTo>
                <a:lnTo>
                  <a:pt x="66681" y="131109"/>
                </a:lnTo>
                <a:cubicBezTo>
                  <a:pt x="66681" y="130875"/>
                  <a:pt x="66715" y="130675"/>
                  <a:pt x="66715" y="130475"/>
                </a:cubicBezTo>
                <a:close/>
                <a:moveTo>
                  <a:pt x="73920" y="130608"/>
                </a:moveTo>
                <a:cubicBezTo>
                  <a:pt x="74053" y="130809"/>
                  <a:pt x="74187" y="131009"/>
                  <a:pt x="74354" y="131209"/>
                </a:cubicBezTo>
                <a:cubicBezTo>
                  <a:pt x="74354" y="131909"/>
                  <a:pt x="74387" y="132576"/>
                  <a:pt x="74387" y="133277"/>
                </a:cubicBezTo>
                <a:lnTo>
                  <a:pt x="73420"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5" y="133577"/>
                  <a:pt x="52405"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5"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6" y="133444"/>
                </a:cubicBezTo>
                <a:cubicBezTo>
                  <a:pt x="58842" y="132743"/>
                  <a:pt x="59109" y="132043"/>
                  <a:pt x="59376" y="131342"/>
                </a:cubicBezTo>
                <a:close/>
                <a:moveTo>
                  <a:pt x="60644" y="133977"/>
                </a:moveTo>
                <a:cubicBezTo>
                  <a:pt x="60811"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1" y="649"/>
                  <a:pt x="65581" y="1249"/>
                  <a:pt x="65681" y="1850"/>
                </a:cubicBezTo>
                <a:cubicBezTo>
                  <a:pt x="65581"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5" y="549"/>
                </a:cubicBezTo>
                <a:cubicBezTo>
                  <a:pt x="61411" y="649"/>
                  <a:pt x="60977" y="715"/>
                  <a:pt x="60544" y="815"/>
                </a:cubicBezTo>
                <a:lnTo>
                  <a:pt x="60944" y="2283"/>
                </a:lnTo>
                <a:cubicBezTo>
                  <a:pt x="60811" y="3017"/>
                  <a:pt x="60677" y="3751"/>
                  <a:pt x="60544" y="4485"/>
                </a:cubicBezTo>
                <a:cubicBezTo>
                  <a:pt x="60444" y="4685"/>
                  <a:pt x="60377" y="4885"/>
                  <a:pt x="60277" y="5085"/>
                </a:cubicBezTo>
                <a:cubicBezTo>
                  <a:pt x="59977" y="4518"/>
                  <a:pt x="59710" y="3951"/>
                  <a:pt x="59410"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1" y="1282"/>
                </a:cubicBezTo>
                <a:cubicBezTo>
                  <a:pt x="55940" y="1383"/>
                  <a:pt x="55740" y="1449"/>
                  <a:pt x="55573" y="1549"/>
                </a:cubicBezTo>
                <a:cubicBezTo>
                  <a:pt x="55373" y="2884"/>
                  <a:pt x="55173" y="4218"/>
                  <a:pt x="54973" y="5552"/>
                </a:cubicBezTo>
                <a:cubicBezTo>
                  <a:pt x="54806" y="5219"/>
                  <a:pt x="54606" y="4918"/>
                  <a:pt x="54406" y="4585"/>
                </a:cubicBezTo>
                <a:lnTo>
                  <a:pt x="54840" y="1983"/>
                </a:lnTo>
                <a:cubicBezTo>
                  <a:pt x="54840" y="1950"/>
                  <a:pt x="54840" y="1950"/>
                  <a:pt x="54840"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6"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4" y="6953"/>
                </a:lnTo>
                <a:cubicBezTo>
                  <a:pt x="46434" y="6887"/>
                  <a:pt x="46467" y="6853"/>
                  <a:pt x="46467" y="6786"/>
                </a:cubicBezTo>
                <a:lnTo>
                  <a:pt x="46467" y="6786"/>
                </a:lnTo>
                <a:cubicBezTo>
                  <a:pt x="45733" y="7187"/>
                  <a:pt x="45033" y="7587"/>
                  <a:pt x="44299" y="7987"/>
                </a:cubicBezTo>
                <a:cubicBezTo>
                  <a:pt x="44165" y="8288"/>
                  <a:pt x="44032" y="8554"/>
                  <a:pt x="43898" y="8855"/>
                </a:cubicBezTo>
                <a:cubicBezTo>
                  <a:pt x="43798" y="8755"/>
                  <a:pt x="43698" y="8621"/>
                  <a:pt x="43632"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8" y="11557"/>
                </a:cubicBezTo>
                <a:lnTo>
                  <a:pt x="41430" y="9522"/>
                </a:lnTo>
                <a:cubicBezTo>
                  <a:pt x="40363" y="10089"/>
                  <a:pt x="39262" y="10656"/>
                  <a:pt x="38161" y="11223"/>
                </a:cubicBezTo>
                <a:cubicBezTo>
                  <a:pt x="37994" y="11590"/>
                  <a:pt x="37827" y="11957"/>
                  <a:pt x="37661" y="12324"/>
                </a:cubicBezTo>
                <a:cubicBezTo>
                  <a:pt x="37494" y="12124"/>
                  <a:pt x="37327" y="11923"/>
                  <a:pt x="37160" y="11723"/>
                </a:cubicBezTo>
                <a:cubicBezTo>
                  <a:pt x="36660" y="11990"/>
                  <a:pt x="36160" y="12257"/>
                  <a:pt x="35659" y="12524"/>
                </a:cubicBezTo>
                <a:lnTo>
                  <a:pt x="36693" y="14459"/>
                </a:lnTo>
                <a:cubicBezTo>
                  <a:pt x="36560" y="14826"/>
                  <a:pt x="36393" y="15159"/>
                  <a:pt x="36226" y="15526"/>
                </a:cubicBezTo>
                <a:cubicBezTo>
                  <a:pt x="36160" y="15426"/>
                  <a:pt x="36060" y="15293"/>
                  <a:pt x="35993" y="15192"/>
                </a:cubicBezTo>
                <a:lnTo>
                  <a:pt x="35226"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5" y="13691"/>
                </a:cubicBezTo>
                <a:cubicBezTo>
                  <a:pt x="34325" y="14692"/>
                  <a:pt x="34925" y="15659"/>
                  <a:pt x="35526" y="16627"/>
                </a:cubicBezTo>
                <a:cubicBezTo>
                  <a:pt x="35526" y="16727"/>
                  <a:pt x="35559" y="16827"/>
                  <a:pt x="35593" y="16927"/>
                </a:cubicBezTo>
                <a:cubicBezTo>
                  <a:pt x="35593" y="16960"/>
                  <a:pt x="35559" y="17027"/>
                  <a:pt x="35526" y="17060"/>
                </a:cubicBezTo>
                <a:cubicBezTo>
                  <a:pt x="34825" y="16126"/>
                  <a:pt x="34091" y="15159"/>
                  <a:pt x="33358" y="14225"/>
                </a:cubicBezTo>
                <a:cubicBezTo>
                  <a:pt x="33391" y="14058"/>
                  <a:pt x="33391" y="13892"/>
                  <a:pt x="33424" y="13691"/>
                </a:cubicBezTo>
                <a:lnTo>
                  <a:pt x="33424" y="13691"/>
                </a:lnTo>
                <a:cubicBezTo>
                  <a:pt x="32690" y="14125"/>
                  <a:pt x="31957" y="14525"/>
                  <a:pt x="31223" y="14926"/>
                </a:cubicBezTo>
                <a:cubicBezTo>
                  <a:pt x="31223" y="14926"/>
                  <a:pt x="31223" y="14959"/>
                  <a:pt x="31223" y="14959"/>
                </a:cubicBezTo>
                <a:lnTo>
                  <a:pt x="31189" y="14959"/>
                </a:lnTo>
                <a:cubicBezTo>
                  <a:pt x="30923" y="15092"/>
                  <a:pt x="30689" y="15226"/>
                  <a:pt x="30422" y="15359"/>
                </a:cubicBezTo>
                <a:cubicBezTo>
                  <a:pt x="30422" y="15359"/>
                  <a:pt x="30422" y="15393"/>
                  <a:pt x="30422" y="15393"/>
                </a:cubicBezTo>
                <a:lnTo>
                  <a:pt x="30689" y="15793"/>
                </a:lnTo>
                <a:lnTo>
                  <a:pt x="30355" y="15393"/>
                </a:lnTo>
                <a:cubicBezTo>
                  <a:pt x="30089"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3" y="17394"/>
                  <a:pt x="25052" y="17794"/>
                </a:cubicBezTo>
                <a:cubicBezTo>
                  <a:pt x="25218" y="18228"/>
                  <a:pt x="25419" y="18662"/>
                  <a:pt x="25585" y="19095"/>
                </a:cubicBezTo>
                <a:cubicBezTo>
                  <a:pt x="25519" y="19262"/>
                  <a:pt x="25452" y="19395"/>
                  <a:pt x="25385" y="19562"/>
                </a:cubicBezTo>
                <a:cubicBezTo>
                  <a:pt x="25085" y="19029"/>
                  <a:pt x="24785" y="18495"/>
                  <a:pt x="24485" y="17994"/>
                </a:cubicBezTo>
                <a:cubicBezTo>
                  <a:pt x="24251" y="18061"/>
                  <a:pt x="24018"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6"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80" y="24332"/>
                </a:lnTo>
                <a:cubicBezTo>
                  <a:pt x="17113" y="24432"/>
                  <a:pt x="16913"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2"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1"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1" y="27868"/>
                </a:cubicBezTo>
                <a:cubicBezTo>
                  <a:pt x="9274" y="28102"/>
                  <a:pt x="9074"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2" y="32305"/>
                  <a:pt x="5938" y="32038"/>
                  <a:pt x="5705"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70" y="35874"/>
                  <a:pt x="3536" y="36141"/>
                </a:cubicBezTo>
                <a:cubicBezTo>
                  <a:pt x="3336" y="36808"/>
                  <a:pt x="3136" y="37475"/>
                  <a:pt x="2969" y="38142"/>
                </a:cubicBezTo>
                <a:cubicBezTo>
                  <a:pt x="2736" y="37875"/>
                  <a:pt x="2536" y="37608"/>
                  <a:pt x="2335" y="37375"/>
                </a:cubicBezTo>
                <a:cubicBezTo>
                  <a:pt x="2202" y="37875"/>
                  <a:pt x="2069" y="38409"/>
                  <a:pt x="1969"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3" y="54554"/>
                  <a:pt x="2936" y="54787"/>
                </a:cubicBezTo>
                <a:cubicBezTo>
                  <a:pt x="2856" y="55125"/>
                  <a:pt x="3096" y="55333"/>
                  <a:pt x="3346" y="55333"/>
                </a:cubicBezTo>
                <a:cubicBezTo>
                  <a:pt x="3515" y="55333"/>
                  <a:pt x="3689" y="55237"/>
                  <a:pt x="3770" y="55021"/>
                </a:cubicBezTo>
                <a:cubicBezTo>
                  <a:pt x="3803" y="54988"/>
                  <a:pt x="3803" y="54954"/>
                  <a:pt x="3837" y="54921"/>
                </a:cubicBezTo>
                <a:cubicBezTo>
                  <a:pt x="4203" y="55388"/>
                  <a:pt x="4570" y="55855"/>
                  <a:pt x="4971" y="56355"/>
                </a:cubicBezTo>
                <a:cubicBezTo>
                  <a:pt x="4904" y="56422"/>
                  <a:pt x="4904" y="56555"/>
                  <a:pt x="4937" y="56655"/>
                </a:cubicBezTo>
                <a:cubicBezTo>
                  <a:pt x="5204" y="57289"/>
                  <a:pt x="5438" y="57923"/>
                  <a:pt x="5705" y="58557"/>
                </a:cubicBezTo>
                <a:cubicBezTo>
                  <a:pt x="4070" y="57022"/>
                  <a:pt x="2436"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8"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8" y="70399"/>
                  <a:pt x="701" y="70665"/>
                </a:cubicBezTo>
                <a:cubicBezTo>
                  <a:pt x="1035" y="71032"/>
                  <a:pt x="1201" y="71566"/>
                  <a:pt x="1168" y="72200"/>
                </a:cubicBezTo>
                <a:cubicBezTo>
                  <a:pt x="1135"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5"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1" y="85176"/>
                </a:cubicBezTo>
                <a:cubicBezTo>
                  <a:pt x="167" y="85643"/>
                  <a:pt x="167" y="86077"/>
                  <a:pt x="134" y="86510"/>
                </a:cubicBezTo>
                <a:cubicBezTo>
                  <a:pt x="134" y="86877"/>
                  <a:pt x="134" y="87211"/>
                  <a:pt x="101" y="87544"/>
                </a:cubicBezTo>
                <a:cubicBezTo>
                  <a:pt x="568" y="87844"/>
                  <a:pt x="1035" y="88178"/>
                  <a:pt x="1468" y="88478"/>
                </a:cubicBezTo>
                <a:cubicBezTo>
                  <a:pt x="1001" y="88278"/>
                  <a:pt x="568" y="88078"/>
                  <a:pt x="101" y="87911"/>
                </a:cubicBezTo>
                <a:cubicBezTo>
                  <a:pt x="67" y="88045"/>
                  <a:pt x="34" y="88178"/>
                  <a:pt x="0" y="88311"/>
                </a:cubicBezTo>
                <a:cubicBezTo>
                  <a:pt x="34" y="88478"/>
                  <a:pt x="34" y="88645"/>
                  <a:pt x="34" y="88812"/>
                </a:cubicBezTo>
                <a:cubicBezTo>
                  <a:pt x="401" y="88979"/>
                  <a:pt x="734" y="89112"/>
                  <a:pt x="1101" y="89245"/>
                </a:cubicBezTo>
                <a:cubicBezTo>
                  <a:pt x="1135" y="89312"/>
                  <a:pt x="1168" y="89379"/>
                  <a:pt x="1235" y="89412"/>
                </a:cubicBezTo>
                <a:lnTo>
                  <a:pt x="5805" y="92881"/>
                </a:lnTo>
                <a:cubicBezTo>
                  <a:pt x="3937" y="92414"/>
                  <a:pt x="2102" y="91947"/>
                  <a:pt x="267" y="91480"/>
                </a:cubicBezTo>
                <a:lnTo>
                  <a:pt x="267" y="91480"/>
                </a:lnTo>
                <a:cubicBezTo>
                  <a:pt x="267" y="91814"/>
                  <a:pt x="301" y="92114"/>
                  <a:pt x="334" y="92414"/>
                </a:cubicBezTo>
                <a:lnTo>
                  <a:pt x="5037" y="93615"/>
                </a:lnTo>
                <a:cubicBezTo>
                  <a:pt x="4771" y="93715"/>
                  <a:pt x="4504" y="93849"/>
                  <a:pt x="4203" y="93982"/>
                </a:cubicBezTo>
                <a:lnTo>
                  <a:pt x="367" y="92481"/>
                </a:lnTo>
                <a:lnTo>
                  <a:pt x="467" y="93448"/>
                </a:lnTo>
                <a:cubicBezTo>
                  <a:pt x="1335" y="93815"/>
                  <a:pt x="2202" y="94149"/>
                  <a:pt x="3103" y="94483"/>
                </a:cubicBezTo>
                <a:lnTo>
                  <a:pt x="1368" y="95250"/>
                </a:lnTo>
                <a:cubicBezTo>
                  <a:pt x="968" y="95450"/>
                  <a:pt x="1168" y="96084"/>
                  <a:pt x="1602" y="96084"/>
                </a:cubicBezTo>
                <a:cubicBezTo>
                  <a:pt x="2235" y="96084"/>
                  <a:pt x="2903"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4" y="100220"/>
                  <a:pt x="9074" y="100320"/>
                </a:cubicBezTo>
                <a:cubicBezTo>
                  <a:pt x="7973" y="100487"/>
                  <a:pt x="6839" y="100687"/>
                  <a:pt x="5705" y="100854"/>
                </a:cubicBezTo>
                <a:lnTo>
                  <a:pt x="3303" y="100253"/>
                </a:lnTo>
                <a:cubicBezTo>
                  <a:pt x="3263" y="100242"/>
                  <a:pt x="3224" y="100237"/>
                  <a:pt x="3186" y="100237"/>
                </a:cubicBezTo>
                <a:cubicBezTo>
                  <a:pt x="2785" y="100237"/>
                  <a:pt x="2542" y="100840"/>
                  <a:pt x="2969" y="101054"/>
                </a:cubicBezTo>
                <a:cubicBezTo>
                  <a:pt x="3069" y="101121"/>
                  <a:pt x="3203" y="101187"/>
                  <a:pt x="3336" y="101254"/>
                </a:cubicBezTo>
                <a:cubicBezTo>
                  <a:pt x="3003" y="101321"/>
                  <a:pt x="2669" y="101354"/>
                  <a:pt x="2369" y="101421"/>
                </a:cubicBezTo>
                <a:cubicBezTo>
                  <a:pt x="2502" y="101821"/>
                  <a:pt x="2636" y="102221"/>
                  <a:pt x="2802" y="102622"/>
                </a:cubicBezTo>
                <a:cubicBezTo>
                  <a:pt x="2903" y="102622"/>
                  <a:pt x="3003" y="102588"/>
                  <a:pt x="3103" y="102588"/>
                </a:cubicBezTo>
                <a:cubicBezTo>
                  <a:pt x="3003" y="102622"/>
                  <a:pt x="2903"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6" y="104590"/>
                </a:cubicBezTo>
                <a:lnTo>
                  <a:pt x="7106"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6" y="107292"/>
                </a:lnTo>
                <a:lnTo>
                  <a:pt x="7139" y="107358"/>
                </a:lnTo>
                <a:cubicBezTo>
                  <a:pt x="7005" y="107392"/>
                  <a:pt x="6872" y="107425"/>
                  <a:pt x="6739" y="107492"/>
                </a:cubicBezTo>
                <a:cubicBezTo>
                  <a:pt x="7106" y="107859"/>
                  <a:pt x="7472" y="108226"/>
                  <a:pt x="7806" y="108593"/>
                </a:cubicBezTo>
                <a:cubicBezTo>
                  <a:pt x="8073" y="108559"/>
                  <a:pt x="8340" y="108493"/>
                  <a:pt x="8607" y="108459"/>
                </a:cubicBezTo>
                <a:lnTo>
                  <a:pt x="8607" y="108459"/>
                </a:lnTo>
                <a:cubicBezTo>
                  <a:pt x="8373" y="108559"/>
                  <a:pt x="8173" y="108659"/>
                  <a:pt x="7973" y="108759"/>
                </a:cubicBezTo>
                <a:cubicBezTo>
                  <a:pt x="8240" y="109026"/>
                  <a:pt x="8507" y="109326"/>
                  <a:pt x="8773" y="109593"/>
                </a:cubicBezTo>
                <a:cubicBezTo>
                  <a:pt x="9541"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7" y="110661"/>
                  <a:pt x="12743" y="110994"/>
                </a:cubicBezTo>
                <a:lnTo>
                  <a:pt x="11075" y="111928"/>
                </a:lnTo>
                <a:cubicBezTo>
                  <a:pt x="11475" y="112095"/>
                  <a:pt x="11876" y="112295"/>
                  <a:pt x="12243" y="112495"/>
                </a:cubicBezTo>
                <a:cubicBezTo>
                  <a:pt x="12309" y="112529"/>
                  <a:pt x="12376" y="112596"/>
                  <a:pt x="12443" y="112629"/>
                </a:cubicBezTo>
                <a:cubicBezTo>
                  <a:pt x="13844" y="112028"/>
                  <a:pt x="15245" y="111461"/>
                  <a:pt x="16612" y="110861"/>
                </a:cubicBezTo>
                <a:cubicBezTo>
                  <a:pt x="16812" y="110928"/>
                  <a:pt x="17013"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9"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2"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20" y="121802"/>
                  <a:pt x="27187" y="121902"/>
                  <a:pt x="27587" y="122036"/>
                </a:cubicBezTo>
                <a:cubicBezTo>
                  <a:pt x="27787" y="121969"/>
                  <a:pt x="27987" y="121902"/>
                  <a:pt x="28187" y="121835"/>
                </a:cubicBezTo>
                <a:lnTo>
                  <a:pt x="28187" y="121835"/>
                </a:lnTo>
                <a:cubicBezTo>
                  <a:pt x="28154" y="121969"/>
                  <a:pt x="28121"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5"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8"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8" y="124604"/>
                  <a:pt x="33291" y="124571"/>
                  <a:pt x="33324" y="124571"/>
                </a:cubicBezTo>
                <a:lnTo>
                  <a:pt x="33324" y="124571"/>
                </a:lnTo>
                <a:cubicBezTo>
                  <a:pt x="33324" y="124604"/>
                  <a:pt x="33291" y="124604"/>
                  <a:pt x="33291" y="124637"/>
                </a:cubicBezTo>
                <a:cubicBezTo>
                  <a:pt x="33558" y="124771"/>
                  <a:pt x="33825" y="124904"/>
                  <a:pt x="34091" y="125038"/>
                </a:cubicBezTo>
                <a:cubicBezTo>
                  <a:pt x="34158" y="124904"/>
                  <a:pt x="34225" y="124738"/>
                  <a:pt x="34292" y="124604"/>
                </a:cubicBezTo>
                <a:cubicBezTo>
                  <a:pt x="34525" y="124637"/>
                  <a:pt x="34725" y="124671"/>
                  <a:pt x="34925" y="124671"/>
                </a:cubicBezTo>
                <a:cubicBezTo>
                  <a:pt x="34892" y="124871"/>
                  <a:pt x="34825" y="125038"/>
                  <a:pt x="34792" y="125205"/>
                </a:cubicBezTo>
                <a:cubicBezTo>
                  <a:pt x="34725" y="125238"/>
                  <a:pt x="34659"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8" y="127173"/>
                  <a:pt x="37794" y="127273"/>
                </a:cubicBezTo>
                <a:cubicBezTo>
                  <a:pt x="38395" y="127673"/>
                  <a:pt x="38962"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30" y="129541"/>
                </a:cubicBezTo>
                <a:lnTo>
                  <a:pt x="41197" y="129141"/>
                </a:lnTo>
                <a:lnTo>
                  <a:pt x="42631" y="128807"/>
                </a:lnTo>
                <a:lnTo>
                  <a:pt x="42631" y="128807"/>
                </a:lnTo>
                <a:cubicBezTo>
                  <a:pt x="42598" y="129207"/>
                  <a:pt x="42564" y="129608"/>
                  <a:pt x="42497" y="130008"/>
                </a:cubicBezTo>
                <a:lnTo>
                  <a:pt x="41096" y="130642"/>
                </a:lnTo>
                <a:cubicBezTo>
                  <a:pt x="41096" y="130708"/>
                  <a:pt x="41096" y="130742"/>
                  <a:pt x="41096" y="130809"/>
                </a:cubicBezTo>
                <a:cubicBezTo>
                  <a:pt x="41397" y="130942"/>
                  <a:pt x="41697" y="131075"/>
                  <a:pt x="41997" y="131242"/>
                </a:cubicBezTo>
                <a:cubicBezTo>
                  <a:pt x="42131"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3" y="132977"/>
                  <a:pt x="45633" y="133310"/>
                </a:cubicBezTo>
                <a:cubicBezTo>
                  <a:pt x="45867" y="133410"/>
                  <a:pt x="46067" y="133544"/>
                  <a:pt x="46300" y="133677"/>
                </a:cubicBezTo>
                <a:cubicBezTo>
                  <a:pt x="46700" y="132610"/>
                  <a:pt x="47101" y="131542"/>
                  <a:pt x="47468" y="130475"/>
                </a:cubicBezTo>
                <a:lnTo>
                  <a:pt x="47468" y="131576"/>
                </a:lnTo>
                <a:cubicBezTo>
                  <a:pt x="47434" y="132009"/>
                  <a:pt x="47401" y="132443"/>
                  <a:pt x="47368" y="132877"/>
                </a:cubicBezTo>
                <a:cubicBezTo>
                  <a:pt x="47268" y="132977"/>
                  <a:pt x="47167" y="133077"/>
                  <a:pt x="47101" y="133177"/>
                </a:cubicBezTo>
                <a:cubicBezTo>
                  <a:pt x="46867" y="133444"/>
                  <a:pt x="47034" y="133811"/>
                  <a:pt x="47268" y="133911"/>
                </a:cubicBezTo>
                <a:cubicBezTo>
                  <a:pt x="47268" y="134011"/>
                  <a:pt x="47268" y="134111"/>
                  <a:pt x="47268" y="134211"/>
                </a:cubicBezTo>
                <a:lnTo>
                  <a:pt x="48302"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6" y="135312"/>
                  <a:pt x="49402" y="135445"/>
                </a:cubicBezTo>
                <a:cubicBezTo>
                  <a:pt x="49703" y="134811"/>
                  <a:pt x="50003" y="134144"/>
                  <a:pt x="50336" y="133510"/>
                </a:cubicBezTo>
                <a:lnTo>
                  <a:pt x="50637" y="134645"/>
                </a:lnTo>
                <a:cubicBezTo>
                  <a:pt x="50694" y="134860"/>
                  <a:pt x="50851" y="134952"/>
                  <a:pt x="51015" y="134952"/>
                </a:cubicBezTo>
                <a:cubicBezTo>
                  <a:pt x="51233" y="134952"/>
                  <a:pt x="51466" y="134791"/>
                  <a:pt x="51504" y="134545"/>
                </a:cubicBezTo>
                <a:lnTo>
                  <a:pt x="51604" y="136679"/>
                </a:lnTo>
                <a:cubicBezTo>
                  <a:pt x="52038" y="136913"/>
                  <a:pt x="52471" y="137113"/>
                  <a:pt x="52938" y="137347"/>
                </a:cubicBezTo>
                <a:cubicBezTo>
                  <a:pt x="53305" y="137480"/>
                  <a:pt x="53605" y="137713"/>
                  <a:pt x="53806" y="137947"/>
                </a:cubicBezTo>
                <a:cubicBezTo>
                  <a:pt x="53906" y="137947"/>
                  <a:pt x="54006" y="137914"/>
                  <a:pt x="54106" y="137914"/>
                </a:cubicBezTo>
                <a:cubicBezTo>
                  <a:pt x="54239" y="137113"/>
                  <a:pt x="54373" y="136312"/>
                  <a:pt x="54506" y="135512"/>
                </a:cubicBezTo>
                <a:cubicBezTo>
                  <a:pt x="54840" y="134811"/>
                  <a:pt x="55207" y="134111"/>
                  <a:pt x="55540" y="133444"/>
                </a:cubicBezTo>
                <a:cubicBezTo>
                  <a:pt x="55640" y="134511"/>
                  <a:pt x="55774" y="135579"/>
                  <a:pt x="55874" y="136646"/>
                </a:cubicBezTo>
                <a:cubicBezTo>
                  <a:pt x="55907" y="137113"/>
                  <a:pt x="55907" y="137580"/>
                  <a:pt x="55907" y="138047"/>
                </a:cubicBezTo>
                <a:cubicBezTo>
                  <a:pt x="56274" y="138114"/>
                  <a:pt x="56608" y="138180"/>
                  <a:pt x="56941" y="138247"/>
                </a:cubicBezTo>
                <a:cubicBezTo>
                  <a:pt x="56941" y="138114"/>
                  <a:pt x="56941" y="138014"/>
                  <a:pt x="56941" y="137880"/>
                </a:cubicBezTo>
                <a:cubicBezTo>
                  <a:pt x="57141" y="137280"/>
                  <a:pt x="57375" y="136646"/>
                  <a:pt x="57608" y="136046"/>
                </a:cubicBezTo>
                <a:cubicBezTo>
                  <a:pt x="57808" y="136846"/>
                  <a:pt x="58009"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6" y="138080"/>
                  <a:pt x="62779"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2" y="138047"/>
                  <a:pt x="67515" y="139148"/>
                </a:cubicBezTo>
                <a:cubicBezTo>
                  <a:pt x="67916" y="138914"/>
                  <a:pt x="68383" y="138714"/>
                  <a:pt x="68883" y="138547"/>
                </a:cubicBezTo>
                <a:lnTo>
                  <a:pt x="67649" y="134611"/>
                </a:lnTo>
                <a:lnTo>
                  <a:pt x="68249" y="133110"/>
                </a:lnTo>
                <a:cubicBezTo>
                  <a:pt x="69050" y="134545"/>
                  <a:pt x="69884" y="135979"/>
                  <a:pt x="70718" y="137413"/>
                </a:cubicBezTo>
                <a:cubicBezTo>
                  <a:pt x="70718" y="137480"/>
                  <a:pt x="70718" y="137580"/>
                  <a:pt x="70718" y="137647"/>
                </a:cubicBezTo>
                <a:cubicBezTo>
                  <a:pt x="70718" y="137713"/>
                  <a:pt x="70718" y="137780"/>
                  <a:pt x="70751" y="137814"/>
                </a:cubicBezTo>
                <a:cubicBezTo>
                  <a:pt x="71385" y="137413"/>
                  <a:pt x="72052" y="136980"/>
                  <a:pt x="72719" y="136613"/>
                </a:cubicBezTo>
                <a:cubicBezTo>
                  <a:pt x="72586" y="136246"/>
                  <a:pt x="72452" y="135845"/>
                  <a:pt x="72319" y="135479"/>
                </a:cubicBezTo>
                <a:lnTo>
                  <a:pt x="72519" y="134845"/>
                </a:lnTo>
                <a:lnTo>
                  <a:pt x="73286" y="136279"/>
                </a:lnTo>
                <a:cubicBezTo>
                  <a:pt x="73620" y="136112"/>
                  <a:pt x="73953" y="135912"/>
                  <a:pt x="74287" y="135712"/>
                </a:cubicBezTo>
                <a:cubicBezTo>
                  <a:pt x="74087" y="135078"/>
                  <a:pt x="73887" y="134444"/>
                  <a:pt x="73686" y="133777"/>
                </a:cubicBezTo>
                <a:lnTo>
                  <a:pt x="73686" y="133777"/>
                </a:lnTo>
                <a:cubicBezTo>
                  <a:pt x="73920" y="134111"/>
                  <a:pt x="74187" y="134411"/>
                  <a:pt x="74420" y="134745"/>
                </a:cubicBezTo>
                <a:cubicBezTo>
                  <a:pt x="74387" y="135045"/>
                  <a:pt x="74354"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6"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7"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2" y="131542"/>
                </a:lnTo>
                <a:cubicBezTo>
                  <a:pt x="80925" y="131442"/>
                  <a:pt x="80958" y="131342"/>
                  <a:pt x="80992" y="131209"/>
                </a:cubicBezTo>
                <a:cubicBezTo>
                  <a:pt x="81392" y="131609"/>
                  <a:pt x="81759" y="131976"/>
                  <a:pt x="82126" y="132343"/>
                </a:cubicBezTo>
                <a:cubicBezTo>
                  <a:pt x="82201" y="132428"/>
                  <a:pt x="82307" y="132465"/>
                  <a:pt x="82415" y="132465"/>
                </a:cubicBezTo>
                <a:cubicBezTo>
                  <a:pt x="82688" y="132465"/>
                  <a:pt x="82979" y="132229"/>
                  <a:pt x="82860" y="131943"/>
                </a:cubicBezTo>
                <a:cubicBezTo>
                  <a:pt x="82459" y="130975"/>
                  <a:pt x="82092" y="129975"/>
                  <a:pt x="81726" y="129007"/>
                </a:cubicBezTo>
                <a:cubicBezTo>
                  <a:pt x="81859" y="128574"/>
                  <a:pt x="82026" y="128107"/>
                  <a:pt x="82159" y="127673"/>
                </a:cubicBezTo>
                <a:cubicBezTo>
                  <a:pt x="82626" y="128073"/>
                  <a:pt x="83093" y="128507"/>
                  <a:pt x="83527" y="128907"/>
                </a:cubicBezTo>
                <a:lnTo>
                  <a:pt x="83260" y="132443"/>
                </a:lnTo>
                <a:cubicBezTo>
                  <a:pt x="83860" y="132109"/>
                  <a:pt x="84494" y="131776"/>
                  <a:pt x="85095" y="131442"/>
                </a:cubicBezTo>
                <a:cubicBezTo>
                  <a:pt x="85161" y="131142"/>
                  <a:pt x="85261" y="130809"/>
                  <a:pt x="85328" y="130508"/>
                </a:cubicBezTo>
                <a:cubicBezTo>
                  <a:pt x="85462" y="130608"/>
                  <a:pt x="85595" y="130708"/>
                  <a:pt x="85695" y="130842"/>
                </a:cubicBezTo>
                <a:cubicBezTo>
                  <a:pt x="85762" y="130909"/>
                  <a:pt x="85862" y="130909"/>
                  <a:pt x="85929" y="130942"/>
                </a:cubicBezTo>
                <a:cubicBezTo>
                  <a:pt x="86095" y="130842"/>
                  <a:pt x="86295" y="130742"/>
                  <a:pt x="86462" y="130608"/>
                </a:cubicBezTo>
                <a:cubicBezTo>
                  <a:pt x="86496" y="130542"/>
                  <a:pt x="86462" y="130408"/>
                  <a:pt x="86396" y="130308"/>
                </a:cubicBezTo>
                <a:cubicBezTo>
                  <a:pt x="86162" y="129941"/>
                  <a:pt x="85895" y="129574"/>
                  <a:pt x="85662" y="129207"/>
                </a:cubicBezTo>
                <a:lnTo>
                  <a:pt x="85762" y="128874"/>
                </a:lnTo>
                <a:cubicBezTo>
                  <a:pt x="86129" y="129207"/>
                  <a:pt x="86496" y="129574"/>
                  <a:pt x="86863" y="129941"/>
                </a:cubicBezTo>
                <a:cubicBezTo>
                  <a:pt x="86863" y="130075"/>
                  <a:pt x="86829" y="130241"/>
                  <a:pt x="86829" y="130375"/>
                </a:cubicBezTo>
                <a:cubicBezTo>
                  <a:pt x="87163" y="130175"/>
                  <a:pt x="87496" y="129941"/>
                  <a:pt x="87863" y="129708"/>
                </a:cubicBezTo>
                <a:cubicBezTo>
                  <a:pt x="88063" y="129574"/>
                  <a:pt x="88264" y="129408"/>
                  <a:pt x="88464" y="129274"/>
                </a:cubicBezTo>
                <a:cubicBezTo>
                  <a:pt x="88530" y="128974"/>
                  <a:pt x="88630" y="128674"/>
                  <a:pt x="88731" y="128373"/>
                </a:cubicBezTo>
                <a:lnTo>
                  <a:pt x="89198" y="128774"/>
                </a:lnTo>
                <a:cubicBezTo>
                  <a:pt x="89531" y="128507"/>
                  <a:pt x="89898" y="128240"/>
                  <a:pt x="90265" y="128007"/>
                </a:cubicBezTo>
                <a:cubicBezTo>
                  <a:pt x="89931" y="127540"/>
                  <a:pt x="89564" y="127073"/>
                  <a:pt x="89231" y="126639"/>
                </a:cubicBezTo>
                <a:cubicBezTo>
                  <a:pt x="89331" y="126339"/>
                  <a:pt x="89398" y="126038"/>
                  <a:pt x="89498" y="125738"/>
                </a:cubicBezTo>
                <a:cubicBezTo>
                  <a:pt x="89898" y="126139"/>
                  <a:pt x="90265" y="126539"/>
                  <a:pt x="90665" y="126939"/>
                </a:cubicBezTo>
                <a:cubicBezTo>
                  <a:pt x="90599" y="127239"/>
                  <a:pt x="90565" y="127540"/>
                  <a:pt x="90498" y="127806"/>
                </a:cubicBezTo>
                <a:cubicBezTo>
                  <a:pt x="91099" y="127406"/>
                  <a:pt x="91666" y="127006"/>
                  <a:pt x="92233" y="126639"/>
                </a:cubicBezTo>
                <a:cubicBezTo>
                  <a:pt x="92467" y="126005"/>
                  <a:pt x="92667" y="125405"/>
                  <a:pt x="92900" y="124771"/>
                </a:cubicBezTo>
                <a:cubicBezTo>
                  <a:pt x="93234" y="125038"/>
                  <a:pt x="93601" y="125305"/>
                  <a:pt x="93934" y="125571"/>
                </a:cubicBezTo>
                <a:cubicBezTo>
                  <a:pt x="94234" y="125405"/>
                  <a:pt x="94535" y="125205"/>
                  <a:pt x="94835" y="125038"/>
                </a:cubicBezTo>
                <a:cubicBezTo>
                  <a:pt x="95135" y="124871"/>
                  <a:pt x="95469" y="124704"/>
                  <a:pt x="95802" y="124504"/>
                </a:cubicBezTo>
                <a:lnTo>
                  <a:pt x="93868" y="122036"/>
                </a:lnTo>
                <a:cubicBezTo>
                  <a:pt x="93934" y="121835"/>
                  <a:pt x="94001" y="121602"/>
                  <a:pt x="94068"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8" y="121335"/>
                  <a:pt x="98804" y="120835"/>
                </a:cubicBezTo>
                <a:cubicBezTo>
                  <a:pt x="99371" y="121202"/>
                  <a:pt x="99939" y="121569"/>
                  <a:pt x="100506" y="121969"/>
                </a:cubicBezTo>
                <a:cubicBezTo>
                  <a:pt x="101073" y="121669"/>
                  <a:pt x="101606" y="121335"/>
                  <a:pt x="102107" y="121002"/>
                </a:cubicBezTo>
                <a:cubicBezTo>
                  <a:pt x="102574" y="120701"/>
                  <a:pt x="103007" y="120434"/>
                  <a:pt x="103441" y="120134"/>
                </a:cubicBezTo>
                <a:cubicBezTo>
                  <a:pt x="103408" y="120101"/>
                  <a:pt x="103374" y="120068"/>
                  <a:pt x="103341" y="120068"/>
                </a:cubicBezTo>
                <a:cubicBezTo>
                  <a:pt x="103374" y="119967"/>
                  <a:pt x="103408" y="119867"/>
                  <a:pt x="103441" y="119767"/>
                </a:cubicBezTo>
                <a:lnTo>
                  <a:pt x="103675" y="119934"/>
                </a:lnTo>
                <a:cubicBezTo>
                  <a:pt x="104041" y="119667"/>
                  <a:pt x="104408" y="119434"/>
                  <a:pt x="104775" y="119167"/>
                </a:cubicBezTo>
                <a:cubicBezTo>
                  <a:pt x="104475" y="118800"/>
                  <a:pt x="104175" y="118466"/>
                  <a:pt x="103875" y="118099"/>
                </a:cubicBezTo>
                <a:cubicBezTo>
                  <a:pt x="103975" y="117799"/>
                  <a:pt x="104041" y="117499"/>
                  <a:pt x="104142" y="117199"/>
                </a:cubicBezTo>
                <a:cubicBezTo>
                  <a:pt x="104675" y="117299"/>
                  <a:pt x="105209" y="117366"/>
                  <a:pt x="105743"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3" y="114730"/>
                  <a:pt x="110313" y="114330"/>
                </a:cubicBezTo>
                <a:lnTo>
                  <a:pt x="111380" y="114864"/>
                </a:lnTo>
                <a:cubicBezTo>
                  <a:pt x="112081" y="114497"/>
                  <a:pt x="112814" y="114163"/>
                  <a:pt x="113482" y="113763"/>
                </a:cubicBezTo>
                <a:cubicBezTo>
                  <a:pt x="113448" y="113596"/>
                  <a:pt x="113348" y="113396"/>
                  <a:pt x="113181" y="113329"/>
                </a:cubicBezTo>
                <a:cubicBezTo>
                  <a:pt x="112414" y="112996"/>
                  <a:pt x="111614" y="112696"/>
                  <a:pt x="110846" y="112395"/>
                </a:cubicBezTo>
                <a:cubicBezTo>
                  <a:pt x="110946" y="111962"/>
                  <a:pt x="111080" y="111561"/>
                  <a:pt x="111180" y="111128"/>
                </a:cubicBezTo>
                <a:cubicBezTo>
                  <a:pt x="112414" y="111561"/>
                  <a:pt x="113648" y="111995"/>
                  <a:pt x="114916" y="112429"/>
                </a:cubicBezTo>
                <a:cubicBezTo>
                  <a:pt x="115183" y="111962"/>
                  <a:pt x="115516" y="111561"/>
                  <a:pt x="115917" y="111161"/>
                </a:cubicBezTo>
                <a:lnTo>
                  <a:pt x="115416" y="110928"/>
                </a:lnTo>
                <a:lnTo>
                  <a:pt x="115950" y="110928"/>
                </a:lnTo>
                <a:cubicBezTo>
                  <a:pt x="116017" y="110961"/>
                  <a:pt x="116050" y="110961"/>
                  <a:pt x="116117" y="110961"/>
                </a:cubicBezTo>
                <a:cubicBezTo>
                  <a:pt x="116417" y="110694"/>
                  <a:pt x="116751" y="110394"/>
                  <a:pt x="117084" y="110094"/>
                </a:cubicBezTo>
                <a:cubicBezTo>
                  <a:pt x="116751" y="110094"/>
                  <a:pt x="116417" y="110060"/>
                  <a:pt x="116050" y="110060"/>
                </a:cubicBezTo>
                <a:cubicBezTo>
                  <a:pt x="114649" y="109660"/>
                  <a:pt x="113215" y="109193"/>
                  <a:pt x="111847" y="108659"/>
                </a:cubicBezTo>
                <a:cubicBezTo>
                  <a:pt x="111947" y="108226"/>
                  <a:pt x="112081" y="107759"/>
                  <a:pt x="112214" y="107325"/>
                </a:cubicBezTo>
                <a:cubicBezTo>
                  <a:pt x="113915" y="108159"/>
                  <a:pt x="115616" y="109026"/>
                  <a:pt x="117318" y="109860"/>
                </a:cubicBezTo>
                <a:cubicBezTo>
                  <a:pt x="117351" y="109860"/>
                  <a:pt x="117384" y="109827"/>
                  <a:pt x="117384" y="109793"/>
                </a:cubicBezTo>
                <a:cubicBezTo>
                  <a:pt x="117685" y="109493"/>
                  <a:pt x="117985" y="109193"/>
                  <a:pt x="118252" y="108859"/>
                </a:cubicBezTo>
                <a:cubicBezTo>
                  <a:pt x="117685" y="108626"/>
                  <a:pt x="117117" y="108359"/>
                  <a:pt x="116550" y="108092"/>
                </a:cubicBezTo>
                <a:lnTo>
                  <a:pt x="116550" y="108092"/>
                </a:lnTo>
                <a:cubicBezTo>
                  <a:pt x="117251" y="108226"/>
                  <a:pt x="117951" y="108292"/>
                  <a:pt x="118619" y="108392"/>
                </a:cubicBezTo>
                <a:cubicBezTo>
                  <a:pt x="118852" y="108092"/>
                  <a:pt x="119052" y="107825"/>
                  <a:pt x="119252" y="107559"/>
                </a:cubicBezTo>
                <a:cubicBezTo>
                  <a:pt x="116951" y="107358"/>
                  <a:pt x="114682" y="106891"/>
                  <a:pt x="112481" y="106224"/>
                </a:cubicBezTo>
                <a:lnTo>
                  <a:pt x="112648" y="105657"/>
                </a:lnTo>
                <a:cubicBezTo>
                  <a:pt x="114949" y="106158"/>
                  <a:pt x="117251" y="106658"/>
                  <a:pt x="119553" y="107158"/>
                </a:cubicBezTo>
                <a:cubicBezTo>
                  <a:pt x="119819" y="106825"/>
                  <a:pt x="120086" y="106458"/>
                  <a:pt x="120353" y="106124"/>
                </a:cubicBezTo>
                <a:cubicBezTo>
                  <a:pt x="120687" y="105724"/>
                  <a:pt x="121120" y="105524"/>
                  <a:pt x="121621" y="105457"/>
                </a:cubicBezTo>
                <a:cubicBezTo>
                  <a:pt x="121754" y="105224"/>
                  <a:pt x="121921" y="105023"/>
                  <a:pt x="122054" y="104823"/>
                </a:cubicBezTo>
                <a:lnTo>
                  <a:pt x="121854" y="104757"/>
                </a:lnTo>
                <a:lnTo>
                  <a:pt x="121921" y="104556"/>
                </a:lnTo>
                <a:cubicBezTo>
                  <a:pt x="121988" y="104590"/>
                  <a:pt x="122054" y="104623"/>
                  <a:pt x="122121" y="104690"/>
                </a:cubicBezTo>
                <a:cubicBezTo>
                  <a:pt x="122288" y="104423"/>
                  <a:pt x="122455" y="104189"/>
                  <a:pt x="122621" y="103956"/>
                </a:cubicBezTo>
                <a:cubicBezTo>
                  <a:pt x="122488" y="103856"/>
                  <a:pt x="122355" y="103756"/>
                  <a:pt x="122188" y="103689"/>
                </a:cubicBezTo>
                <a:cubicBezTo>
                  <a:pt x="122188" y="103656"/>
                  <a:pt x="122221" y="103656"/>
                  <a:pt x="122221" y="103622"/>
                </a:cubicBezTo>
                <a:cubicBezTo>
                  <a:pt x="122388" y="103656"/>
                  <a:pt x="122588" y="103689"/>
                  <a:pt x="122755" y="103722"/>
                </a:cubicBezTo>
                <a:cubicBezTo>
                  <a:pt x="123088" y="103189"/>
                  <a:pt x="123455" y="102622"/>
                  <a:pt x="123756" y="102088"/>
                </a:cubicBezTo>
                <a:lnTo>
                  <a:pt x="122922" y="101321"/>
                </a:lnTo>
                <a:cubicBezTo>
                  <a:pt x="122955" y="101221"/>
                  <a:pt x="122955" y="101154"/>
                  <a:pt x="122988" y="101087"/>
                </a:cubicBezTo>
                <a:cubicBezTo>
                  <a:pt x="123289"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9" y="99486"/>
                </a:cubicBezTo>
                <a:lnTo>
                  <a:pt x="124589" y="100587"/>
                </a:lnTo>
                <a:cubicBezTo>
                  <a:pt x="124690" y="100453"/>
                  <a:pt x="124756" y="100320"/>
                  <a:pt x="124856" y="100187"/>
                </a:cubicBezTo>
                <a:cubicBezTo>
                  <a:pt x="124923" y="100053"/>
                  <a:pt x="124990" y="99920"/>
                  <a:pt x="125056" y="99820"/>
                </a:cubicBezTo>
                <a:lnTo>
                  <a:pt x="123756" y="98519"/>
                </a:lnTo>
                <a:cubicBezTo>
                  <a:pt x="123956" y="97952"/>
                  <a:pt x="124122" y="97385"/>
                  <a:pt x="124289" y="96818"/>
                </a:cubicBezTo>
                <a:cubicBezTo>
                  <a:pt x="124389" y="96818"/>
                  <a:pt x="124523" y="96851"/>
                  <a:pt x="124623" y="96851"/>
                </a:cubicBezTo>
                <a:lnTo>
                  <a:pt x="125490" y="97418"/>
                </a:lnTo>
                <a:cubicBezTo>
                  <a:pt x="125390" y="96417"/>
                  <a:pt x="125323" y="95383"/>
                  <a:pt x="125257" y="94349"/>
                </a:cubicBezTo>
                <a:lnTo>
                  <a:pt x="125090" y="94182"/>
                </a:lnTo>
                <a:lnTo>
                  <a:pt x="125223" y="93749"/>
                </a:lnTo>
                <a:cubicBezTo>
                  <a:pt x="125023" y="90446"/>
                  <a:pt x="124990" y="87077"/>
                  <a:pt x="125290" y="83808"/>
                </a:cubicBezTo>
                <a:lnTo>
                  <a:pt x="125290" y="83808"/>
                </a:lnTo>
                <a:cubicBezTo>
                  <a:pt x="125257" y="84075"/>
                  <a:pt x="125190" y="84342"/>
                  <a:pt x="125157" y="84609"/>
                </a:cubicBezTo>
                <a:cubicBezTo>
                  <a:pt x="124790"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4" y="81707"/>
                </a:cubicBezTo>
                <a:cubicBezTo>
                  <a:pt x="125624" y="81507"/>
                  <a:pt x="125624" y="81306"/>
                  <a:pt x="125624" y="81106"/>
                </a:cubicBezTo>
                <a:cubicBezTo>
                  <a:pt x="125557" y="81040"/>
                  <a:pt x="125490" y="81006"/>
                  <a:pt x="125423" y="80973"/>
                </a:cubicBezTo>
                <a:lnTo>
                  <a:pt x="125657" y="80473"/>
                </a:lnTo>
                <a:cubicBezTo>
                  <a:pt x="125690" y="80172"/>
                  <a:pt x="125724" y="79872"/>
                  <a:pt x="125724"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7"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4" y="70899"/>
                  <a:pt x="125657" y="70399"/>
                  <a:pt x="125690" y="69898"/>
                </a:cubicBezTo>
                <a:cubicBezTo>
                  <a:pt x="125590" y="69798"/>
                  <a:pt x="125523" y="69698"/>
                  <a:pt x="125423" y="69598"/>
                </a:cubicBezTo>
                <a:cubicBezTo>
                  <a:pt x="125457" y="69398"/>
                  <a:pt x="125490" y="69164"/>
                  <a:pt x="125523" y="68964"/>
                </a:cubicBezTo>
                <a:lnTo>
                  <a:pt x="125757" y="69198"/>
                </a:lnTo>
                <a:cubicBezTo>
                  <a:pt x="125824" y="68831"/>
                  <a:pt x="125857" y="68497"/>
                  <a:pt x="125890" y="68130"/>
                </a:cubicBezTo>
                <a:cubicBezTo>
                  <a:pt x="125824" y="68064"/>
                  <a:pt x="125724" y="67997"/>
                  <a:pt x="125657" y="67930"/>
                </a:cubicBezTo>
                <a:lnTo>
                  <a:pt x="125857" y="66696"/>
                </a:lnTo>
                <a:lnTo>
                  <a:pt x="125957" y="66696"/>
                </a:lnTo>
                <a:cubicBezTo>
                  <a:pt x="125857" y="64594"/>
                  <a:pt x="125924" y="62493"/>
                  <a:pt x="126091" y="60325"/>
                </a:cubicBezTo>
                <a:cubicBezTo>
                  <a:pt x="126124" y="59991"/>
                  <a:pt x="126191"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57" y="53853"/>
                  <a:pt x="126357" y="53253"/>
                  <a:pt x="126324" y="52686"/>
                </a:cubicBezTo>
                <a:cubicBezTo>
                  <a:pt x="125624" y="52319"/>
                  <a:pt x="124923" y="51952"/>
                  <a:pt x="124223" y="51552"/>
                </a:cubicBezTo>
                <a:cubicBezTo>
                  <a:pt x="124656" y="51352"/>
                  <a:pt x="125123" y="51118"/>
                  <a:pt x="125590" y="50885"/>
                </a:cubicBezTo>
                <a:cubicBezTo>
                  <a:pt x="125757" y="50818"/>
                  <a:pt x="125824" y="50651"/>
                  <a:pt x="125790" y="50484"/>
                </a:cubicBezTo>
                <a:lnTo>
                  <a:pt x="125790" y="50484"/>
                </a:lnTo>
                <a:cubicBezTo>
                  <a:pt x="125990" y="50618"/>
                  <a:pt x="126157"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3" y="47849"/>
                  <a:pt x="124723" y="48116"/>
                  <a:pt x="125223" y="48416"/>
                </a:cubicBezTo>
                <a:cubicBezTo>
                  <a:pt x="125590" y="48817"/>
                  <a:pt x="125957" y="49183"/>
                  <a:pt x="126324" y="49550"/>
                </a:cubicBezTo>
                <a:cubicBezTo>
                  <a:pt x="126324" y="49050"/>
                  <a:pt x="126291" y="48550"/>
                  <a:pt x="126324" y="48083"/>
                </a:cubicBezTo>
                <a:lnTo>
                  <a:pt x="125757" y="47716"/>
                </a:lnTo>
                <a:cubicBezTo>
                  <a:pt x="125157" y="47115"/>
                  <a:pt x="124523" y="46482"/>
                  <a:pt x="123922" y="45848"/>
                </a:cubicBezTo>
                <a:lnTo>
                  <a:pt x="124022" y="44980"/>
                </a:lnTo>
                <a:cubicBezTo>
                  <a:pt x="124223" y="44814"/>
                  <a:pt x="124389" y="44680"/>
                  <a:pt x="124589" y="44513"/>
                </a:cubicBezTo>
                <a:cubicBezTo>
                  <a:pt x="124956" y="44780"/>
                  <a:pt x="125357" y="45014"/>
                  <a:pt x="125724" y="45281"/>
                </a:cubicBezTo>
                <a:cubicBezTo>
                  <a:pt x="125957" y="45447"/>
                  <a:pt x="126157" y="45648"/>
                  <a:pt x="126391" y="45814"/>
                </a:cubicBezTo>
                <a:cubicBezTo>
                  <a:pt x="126291" y="45381"/>
                  <a:pt x="126224" y="44914"/>
                  <a:pt x="126157" y="44447"/>
                </a:cubicBezTo>
                <a:cubicBezTo>
                  <a:pt x="125890" y="44247"/>
                  <a:pt x="125657" y="44046"/>
                  <a:pt x="125390" y="43846"/>
                </a:cubicBezTo>
                <a:cubicBezTo>
                  <a:pt x="125457" y="43813"/>
                  <a:pt x="125490" y="43780"/>
                  <a:pt x="125557" y="43713"/>
                </a:cubicBezTo>
                <a:cubicBezTo>
                  <a:pt x="125690" y="43613"/>
                  <a:pt x="125724"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6" y="37542"/>
                </a:cubicBezTo>
                <a:cubicBezTo>
                  <a:pt x="123389" y="36241"/>
                  <a:pt x="123188" y="34907"/>
                  <a:pt x="122855" y="33606"/>
                </a:cubicBezTo>
                <a:cubicBezTo>
                  <a:pt x="122788" y="33305"/>
                  <a:pt x="122788" y="33039"/>
                  <a:pt x="122788" y="32772"/>
                </a:cubicBezTo>
                <a:cubicBezTo>
                  <a:pt x="122721" y="32705"/>
                  <a:pt x="122621" y="32605"/>
                  <a:pt x="122555" y="32538"/>
                </a:cubicBezTo>
                <a:lnTo>
                  <a:pt x="122555" y="32538"/>
                </a:lnTo>
                <a:cubicBezTo>
                  <a:pt x="122621" y="33839"/>
                  <a:pt x="122721" y="35140"/>
                  <a:pt x="122822" y="36441"/>
                </a:cubicBezTo>
                <a:cubicBezTo>
                  <a:pt x="122555" y="36908"/>
                  <a:pt x="122321" y="37342"/>
                  <a:pt x="122088" y="37809"/>
                </a:cubicBezTo>
                <a:lnTo>
                  <a:pt x="121387" y="35974"/>
                </a:lnTo>
                <a:cubicBezTo>
                  <a:pt x="121721" y="35574"/>
                  <a:pt x="122054" y="35207"/>
                  <a:pt x="122355" y="34840"/>
                </a:cubicBezTo>
                <a:cubicBezTo>
                  <a:pt x="122590" y="34575"/>
                  <a:pt x="122436" y="34077"/>
                  <a:pt x="122099" y="34077"/>
                </a:cubicBezTo>
                <a:cubicBezTo>
                  <a:pt x="122054" y="34077"/>
                  <a:pt x="122006" y="34086"/>
                  <a:pt x="121954" y="34106"/>
                </a:cubicBezTo>
                <a:cubicBezTo>
                  <a:pt x="121654" y="34206"/>
                  <a:pt x="121354" y="34306"/>
                  <a:pt x="121054" y="34406"/>
                </a:cubicBezTo>
                <a:cubicBezTo>
                  <a:pt x="121254" y="33672"/>
                  <a:pt x="121454" y="32905"/>
                  <a:pt x="121621" y="32171"/>
                </a:cubicBezTo>
                <a:cubicBezTo>
                  <a:pt x="121721" y="32105"/>
                  <a:pt x="121821" y="32038"/>
                  <a:pt x="121921" y="31938"/>
                </a:cubicBezTo>
                <a:cubicBezTo>
                  <a:pt x="121587" y="31638"/>
                  <a:pt x="121287" y="31304"/>
                  <a:pt x="120987" y="30937"/>
                </a:cubicBezTo>
                <a:cubicBezTo>
                  <a:pt x="120787" y="30670"/>
                  <a:pt x="120587" y="30403"/>
                  <a:pt x="120420" y="30136"/>
                </a:cubicBezTo>
                <a:cubicBezTo>
                  <a:pt x="120220" y="30503"/>
                  <a:pt x="119986" y="30870"/>
                  <a:pt x="119753" y="31237"/>
                </a:cubicBezTo>
                <a:lnTo>
                  <a:pt x="119653" y="31237"/>
                </a:lnTo>
                <a:lnTo>
                  <a:pt x="119119" y="29803"/>
                </a:lnTo>
                <a:cubicBezTo>
                  <a:pt x="119252" y="29403"/>
                  <a:pt x="119386" y="29002"/>
                  <a:pt x="119519" y="28602"/>
                </a:cubicBezTo>
                <a:cubicBezTo>
                  <a:pt x="118452" y="27768"/>
                  <a:pt x="117451" y="26834"/>
                  <a:pt x="116450" y="25967"/>
                </a:cubicBezTo>
                <a:lnTo>
                  <a:pt x="116450" y="25967"/>
                </a:lnTo>
                <a:cubicBezTo>
                  <a:pt x="116617" y="27234"/>
                  <a:pt x="116751"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7" y="25433"/>
                  <a:pt x="115450" y="25133"/>
                  <a:pt x="115116" y="24833"/>
                </a:cubicBezTo>
                <a:lnTo>
                  <a:pt x="114015" y="27001"/>
                </a:lnTo>
                <a:cubicBezTo>
                  <a:pt x="113982" y="26901"/>
                  <a:pt x="113949" y="26801"/>
                  <a:pt x="113949" y="26701"/>
                </a:cubicBezTo>
                <a:cubicBezTo>
                  <a:pt x="113904" y="26492"/>
                  <a:pt x="113712" y="26396"/>
                  <a:pt x="113520" y="26396"/>
                </a:cubicBezTo>
                <a:cubicBezTo>
                  <a:pt x="113283" y="26396"/>
                  <a:pt x="113044" y="26543"/>
                  <a:pt x="113081" y="26801"/>
                </a:cubicBezTo>
                <a:cubicBezTo>
                  <a:pt x="113148" y="27368"/>
                  <a:pt x="113215"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3" y="24666"/>
                  <a:pt x="110179" y="23865"/>
                </a:cubicBezTo>
                <a:cubicBezTo>
                  <a:pt x="110346" y="23198"/>
                  <a:pt x="110513" y="22564"/>
                  <a:pt x="110680" y="21931"/>
                </a:cubicBezTo>
                <a:cubicBezTo>
                  <a:pt x="110379" y="21697"/>
                  <a:pt x="110112" y="21497"/>
                  <a:pt x="109779" y="21297"/>
                </a:cubicBezTo>
                <a:cubicBezTo>
                  <a:pt x="109712" y="21430"/>
                  <a:pt x="109645" y="21564"/>
                  <a:pt x="109545" y="21697"/>
                </a:cubicBezTo>
                <a:cubicBezTo>
                  <a:pt x="109473" y="21528"/>
                  <a:pt x="109334" y="21455"/>
                  <a:pt x="109192" y="21455"/>
                </a:cubicBezTo>
                <a:cubicBezTo>
                  <a:pt x="108942" y="21455"/>
                  <a:pt x="108681" y="21679"/>
                  <a:pt x="108745" y="21997"/>
                </a:cubicBezTo>
                <a:cubicBezTo>
                  <a:pt x="108778" y="22331"/>
                  <a:pt x="108812" y="22664"/>
                  <a:pt x="108878" y="22965"/>
                </a:cubicBezTo>
                <a:cubicBezTo>
                  <a:pt x="108745" y="23232"/>
                  <a:pt x="108611" y="23465"/>
                  <a:pt x="108445" y="23732"/>
                </a:cubicBezTo>
                <a:cubicBezTo>
                  <a:pt x="108311" y="23065"/>
                  <a:pt x="108178" y="22398"/>
                  <a:pt x="108011" y="21730"/>
                </a:cubicBezTo>
                <a:lnTo>
                  <a:pt x="108445" y="20396"/>
                </a:lnTo>
                <a:cubicBezTo>
                  <a:pt x="108011" y="20096"/>
                  <a:pt x="107544" y="19829"/>
                  <a:pt x="107110" y="19562"/>
                </a:cubicBezTo>
                <a:cubicBezTo>
                  <a:pt x="106843" y="20096"/>
                  <a:pt x="106577" y="20630"/>
                  <a:pt x="106310" y="21163"/>
                </a:cubicBezTo>
                <a:cubicBezTo>
                  <a:pt x="106276" y="21063"/>
                  <a:pt x="106210" y="20930"/>
                  <a:pt x="106176" y="20830"/>
                </a:cubicBezTo>
                <a:cubicBezTo>
                  <a:pt x="106109" y="20602"/>
                  <a:pt x="105946" y="20504"/>
                  <a:pt x="105781" y="20504"/>
                </a:cubicBezTo>
                <a:cubicBezTo>
                  <a:pt x="105534" y="20504"/>
                  <a:pt x="105282" y="20724"/>
                  <a:pt x="105342" y="21063"/>
                </a:cubicBezTo>
                <a:cubicBezTo>
                  <a:pt x="105442" y="21564"/>
                  <a:pt x="105509" y="22064"/>
                  <a:pt x="105609" y="22598"/>
                </a:cubicBezTo>
                <a:cubicBezTo>
                  <a:pt x="105476" y="22865"/>
                  <a:pt x="105342" y="23131"/>
                  <a:pt x="105209" y="23398"/>
                </a:cubicBezTo>
                <a:cubicBezTo>
                  <a:pt x="105076" y="23031"/>
                  <a:pt x="104975" y="22664"/>
                  <a:pt x="104875" y="22264"/>
                </a:cubicBezTo>
                <a:cubicBezTo>
                  <a:pt x="104824" y="22060"/>
                  <a:pt x="104657" y="21973"/>
                  <a:pt x="104491" y="21973"/>
                </a:cubicBezTo>
                <a:cubicBezTo>
                  <a:pt x="104440" y="21973"/>
                  <a:pt x="104389" y="21982"/>
                  <a:pt x="104342" y="21997"/>
                </a:cubicBezTo>
                <a:cubicBezTo>
                  <a:pt x="104609" y="20796"/>
                  <a:pt x="104842" y="19629"/>
                  <a:pt x="105109" y="18428"/>
                </a:cubicBezTo>
                <a:cubicBezTo>
                  <a:pt x="104742" y="18228"/>
                  <a:pt x="104342" y="17994"/>
                  <a:pt x="103941" y="17794"/>
                </a:cubicBezTo>
                <a:cubicBezTo>
                  <a:pt x="103875" y="17961"/>
                  <a:pt x="103775" y="18128"/>
                  <a:pt x="103708" y="18295"/>
                </a:cubicBezTo>
                <a:cubicBezTo>
                  <a:pt x="103642"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40" y="17794"/>
                  <a:pt x="101106" y="18361"/>
                </a:cubicBezTo>
                <a:cubicBezTo>
                  <a:pt x="100906" y="17894"/>
                  <a:pt x="100706" y="17427"/>
                  <a:pt x="100506" y="16960"/>
                </a:cubicBezTo>
                <a:cubicBezTo>
                  <a:pt x="100506"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1" y="12524"/>
                </a:cubicBezTo>
                <a:lnTo>
                  <a:pt x="93501" y="12524"/>
                </a:lnTo>
                <a:cubicBezTo>
                  <a:pt x="93667" y="13291"/>
                  <a:pt x="93801" y="14058"/>
                  <a:pt x="93934" y="14859"/>
                </a:cubicBezTo>
                <a:cubicBezTo>
                  <a:pt x="93801" y="15159"/>
                  <a:pt x="93634" y="15493"/>
                  <a:pt x="93467" y="15826"/>
                </a:cubicBezTo>
                <a:cubicBezTo>
                  <a:pt x="93434" y="14692"/>
                  <a:pt x="93401" y="13558"/>
                  <a:pt x="93367" y="12424"/>
                </a:cubicBezTo>
                <a:cubicBezTo>
                  <a:pt x="93000" y="12224"/>
                  <a:pt x="92667" y="11990"/>
                  <a:pt x="92333" y="11757"/>
                </a:cubicBezTo>
                <a:lnTo>
                  <a:pt x="92133" y="11623"/>
                </a:lnTo>
                <a:cubicBezTo>
                  <a:pt x="91866" y="11423"/>
                  <a:pt x="91633" y="11256"/>
                  <a:pt x="91399" y="11090"/>
                </a:cubicBezTo>
                <a:cubicBezTo>
                  <a:pt x="91099" y="11690"/>
                  <a:pt x="90799" y="12290"/>
                  <a:pt x="90498" y="12891"/>
                </a:cubicBezTo>
                <a:cubicBezTo>
                  <a:pt x="90498" y="12891"/>
                  <a:pt x="90465" y="12891"/>
                  <a:pt x="90465" y="12857"/>
                </a:cubicBezTo>
                <a:cubicBezTo>
                  <a:pt x="90065" y="11723"/>
                  <a:pt x="89698" y="10589"/>
                  <a:pt x="89331" y="9455"/>
                </a:cubicBezTo>
                <a:cubicBezTo>
                  <a:pt x="89131" y="9288"/>
                  <a:pt x="88931" y="9155"/>
                  <a:pt x="88731" y="8988"/>
                </a:cubicBezTo>
                <a:cubicBezTo>
                  <a:pt x="88664" y="8988"/>
                  <a:pt x="88630" y="9021"/>
                  <a:pt x="88564" y="9021"/>
                </a:cubicBezTo>
                <a:cubicBezTo>
                  <a:pt x="88430" y="9038"/>
                  <a:pt x="88289" y="9046"/>
                  <a:pt x="88143" y="9046"/>
                </a:cubicBezTo>
                <a:cubicBezTo>
                  <a:pt x="87997" y="9046"/>
                  <a:pt x="87847" y="9038"/>
                  <a:pt x="87696" y="9021"/>
                </a:cubicBezTo>
                <a:cubicBezTo>
                  <a:pt x="87463" y="9488"/>
                  <a:pt x="87263" y="9989"/>
                  <a:pt x="87029" y="10489"/>
                </a:cubicBezTo>
                <a:cubicBezTo>
                  <a:pt x="86963" y="10256"/>
                  <a:pt x="86896" y="10022"/>
                  <a:pt x="86796" y="9755"/>
                </a:cubicBezTo>
                <a:lnTo>
                  <a:pt x="86796" y="9588"/>
                </a:lnTo>
                <a:cubicBezTo>
                  <a:pt x="86796" y="9422"/>
                  <a:pt x="86729" y="9322"/>
                  <a:pt x="86629" y="9255"/>
                </a:cubicBezTo>
                <a:cubicBezTo>
                  <a:pt x="86596" y="9088"/>
                  <a:pt x="86529" y="8955"/>
                  <a:pt x="86496" y="8821"/>
                </a:cubicBezTo>
                <a:cubicBezTo>
                  <a:pt x="86195" y="8721"/>
                  <a:pt x="85895" y="8654"/>
                  <a:pt x="85628" y="8554"/>
                </a:cubicBezTo>
                <a:cubicBezTo>
                  <a:pt x="85562" y="8621"/>
                  <a:pt x="85562" y="8721"/>
                  <a:pt x="85562" y="8821"/>
                </a:cubicBezTo>
                <a:cubicBezTo>
                  <a:pt x="85628" y="9188"/>
                  <a:pt x="85695" y="9522"/>
                  <a:pt x="85762" y="9889"/>
                </a:cubicBezTo>
                <a:cubicBezTo>
                  <a:pt x="85428" y="10723"/>
                  <a:pt x="85095" y="11557"/>
                  <a:pt x="84761" y="12390"/>
                </a:cubicBezTo>
                <a:cubicBezTo>
                  <a:pt x="84761" y="12357"/>
                  <a:pt x="84761" y="12324"/>
                  <a:pt x="84728" y="12290"/>
                </a:cubicBezTo>
                <a:cubicBezTo>
                  <a:pt x="84961" y="11023"/>
                  <a:pt x="85161" y="9755"/>
                  <a:pt x="85395" y="8454"/>
                </a:cubicBezTo>
                <a:cubicBezTo>
                  <a:pt x="85095" y="8354"/>
                  <a:pt x="84828" y="8254"/>
                  <a:pt x="84561" y="8121"/>
                </a:cubicBezTo>
                <a:cubicBezTo>
                  <a:pt x="84427" y="8955"/>
                  <a:pt x="84261" y="9789"/>
                  <a:pt x="84127" y="10623"/>
                </a:cubicBezTo>
                <a:cubicBezTo>
                  <a:pt x="83960" y="10122"/>
                  <a:pt x="83794" y="9655"/>
                  <a:pt x="83627" y="9188"/>
                </a:cubicBezTo>
                <a:lnTo>
                  <a:pt x="84194" y="7987"/>
                </a:lnTo>
                <a:cubicBezTo>
                  <a:pt x="83927" y="7854"/>
                  <a:pt x="83660" y="7720"/>
                  <a:pt x="83427" y="7620"/>
                </a:cubicBezTo>
                <a:cubicBezTo>
                  <a:pt x="83360" y="7754"/>
                  <a:pt x="83293" y="7887"/>
                  <a:pt x="83193" y="8021"/>
                </a:cubicBezTo>
                <a:cubicBezTo>
                  <a:pt x="83160" y="7921"/>
                  <a:pt x="83127" y="7854"/>
                  <a:pt x="83093" y="7754"/>
                </a:cubicBezTo>
                <a:cubicBezTo>
                  <a:pt x="83093" y="7720"/>
                  <a:pt x="83093" y="7720"/>
                  <a:pt x="83127" y="7720"/>
                </a:cubicBezTo>
                <a:cubicBezTo>
                  <a:pt x="83127" y="7587"/>
                  <a:pt x="83060" y="7487"/>
                  <a:pt x="82993" y="7420"/>
                </a:cubicBezTo>
                <a:cubicBezTo>
                  <a:pt x="82993" y="7420"/>
                  <a:pt x="82993" y="7387"/>
                  <a:pt x="82993" y="7387"/>
                </a:cubicBezTo>
                <a:cubicBezTo>
                  <a:pt x="82893" y="7354"/>
                  <a:pt x="82826" y="7320"/>
                  <a:pt x="82760"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9" y="8054"/>
                  <a:pt x="81225" y="7354"/>
                  <a:pt x="80992" y="6653"/>
                </a:cubicBezTo>
                <a:cubicBezTo>
                  <a:pt x="80992" y="6553"/>
                  <a:pt x="80992" y="6420"/>
                  <a:pt x="81025" y="6319"/>
                </a:cubicBezTo>
                <a:cubicBezTo>
                  <a:pt x="80525" y="5986"/>
                  <a:pt x="80058"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4" y="4451"/>
                </a:cubicBezTo>
                <a:cubicBezTo>
                  <a:pt x="78857" y="4218"/>
                  <a:pt x="78690" y="3951"/>
                  <a:pt x="78557" y="3684"/>
                </a:cubicBezTo>
                <a:cubicBezTo>
                  <a:pt x="78523" y="3684"/>
                  <a:pt x="78490" y="3718"/>
                  <a:pt x="78423" y="3718"/>
                </a:cubicBezTo>
                <a:cubicBezTo>
                  <a:pt x="78256" y="4018"/>
                  <a:pt x="78056" y="4285"/>
                  <a:pt x="77889" y="4552"/>
                </a:cubicBezTo>
                <a:lnTo>
                  <a:pt x="77623" y="3884"/>
                </a:lnTo>
                <a:cubicBezTo>
                  <a:pt x="77422" y="3884"/>
                  <a:pt x="77222" y="3851"/>
                  <a:pt x="77022" y="3751"/>
                </a:cubicBezTo>
                <a:cubicBezTo>
                  <a:pt x="76889" y="3718"/>
                  <a:pt x="76755" y="3684"/>
                  <a:pt x="76622" y="3651"/>
                </a:cubicBezTo>
                <a:lnTo>
                  <a:pt x="76622" y="3651"/>
                </a:lnTo>
                <a:cubicBezTo>
                  <a:pt x="76789" y="4318"/>
                  <a:pt x="76955" y="5019"/>
                  <a:pt x="77122" y="5719"/>
                </a:cubicBezTo>
                <a:cubicBezTo>
                  <a:pt x="77022" y="5852"/>
                  <a:pt x="76955" y="5986"/>
                  <a:pt x="76855" y="6119"/>
                </a:cubicBezTo>
                <a:lnTo>
                  <a:pt x="75955" y="3451"/>
                </a:lnTo>
                <a:cubicBezTo>
                  <a:pt x="75588" y="3351"/>
                  <a:pt x="75187" y="3251"/>
                  <a:pt x="74821" y="3150"/>
                </a:cubicBezTo>
                <a:lnTo>
                  <a:pt x="74821" y="3150"/>
                </a:lnTo>
                <a:lnTo>
                  <a:pt x="75588" y="6253"/>
                </a:lnTo>
                <a:cubicBezTo>
                  <a:pt x="75321" y="6853"/>
                  <a:pt x="75021" y="7454"/>
                  <a:pt x="74754" y="8054"/>
                </a:cubicBezTo>
                <a:cubicBezTo>
                  <a:pt x="74454" y="7220"/>
                  <a:pt x="74120" y="6420"/>
                  <a:pt x="73786" y="5586"/>
                </a:cubicBezTo>
                <a:lnTo>
                  <a:pt x="74420" y="3017"/>
                </a:lnTo>
                <a:lnTo>
                  <a:pt x="74320" y="3017"/>
                </a:lnTo>
                <a:cubicBezTo>
                  <a:pt x="74120" y="2950"/>
                  <a:pt x="73853" y="2817"/>
                  <a:pt x="73586" y="2717"/>
                </a:cubicBezTo>
                <a:cubicBezTo>
                  <a:pt x="73420"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9" y="5085"/>
                </a:cubicBezTo>
                <a:cubicBezTo>
                  <a:pt x="72519" y="4285"/>
                  <a:pt x="73019" y="3484"/>
                  <a:pt x="73520" y="2683"/>
                </a:cubicBezTo>
                <a:cubicBezTo>
                  <a:pt x="73253" y="2550"/>
                  <a:pt x="72953" y="2450"/>
                  <a:pt x="72686" y="2383"/>
                </a:cubicBezTo>
                <a:lnTo>
                  <a:pt x="71918" y="3584"/>
                </a:lnTo>
                <a:cubicBezTo>
                  <a:pt x="71885" y="3184"/>
                  <a:pt x="71885" y="2784"/>
                  <a:pt x="71852" y="2350"/>
                </a:cubicBezTo>
                <a:cubicBezTo>
                  <a:pt x="71707" y="2372"/>
                  <a:pt x="71566" y="2383"/>
                  <a:pt x="71429" y="2383"/>
                </a:cubicBezTo>
                <a:cubicBezTo>
                  <a:pt x="71155" y="2383"/>
                  <a:pt x="70896" y="2339"/>
                  <a:pt x="70651" y="2250"/>
                </a:cubicBezTo>
                <a:cubicBezTo>
                  <a:pt x="70484" y="2717"/>
                  <a:pt x="70284" y="3150"/>
                  <a:pt x="70117" y="3618"/>
                </a:cubicBezTo>
                <a:cubicBezTo>
                  <a:pt x="69850" y="2950"/>
                  <a:pt x="69550" y="2250"/>
                  <a:pt x="69283" y="1549"/>
                </a:cubicBezTo>
                <a:cubicBezTo>
                  <a:pt x="69202" y="1345"/>
                  <a:pt x="69020" y="1252"/>
                  <a:pt x="68844" y="1252"/>
                </a:cubicBezTo>
                <a:cubicBezTo>
                  <a:pt x="68591" y="1252"/>
                  <a:pt x="68351" y="1447"/>
                  <a:pt x="68449" y="1783"/>
                </a:cubicBezTo>
                <a:cubicBezTo>
                  <a:pt x="68750"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2" y="15"/>
                  <a:pt x="66681" y="0"/>
                  <a:pt x="66471" y="0"/>
                </a:cubicBezTo>
                <a:close/>
              </a:path>
            </a:pathLst>
          </a:custGeom>
          <a:solidFill>
            <a:schemeClr val="accent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1;p29">
            <a:extLst>
              <a:ext uri="{FF2B5EF4-FFF2-40B4-BE49-F238E27FC236}">
                <a16:creationId xmlns:a16="http://schemas.microsoft.com/office/drawing/2014/main" id="{857B5697-78DB-8004-D812-1388C13B3CC3}"/>
              </a:ext>
            </a:extLst>
          </p:cNvPr>
          <p:cNvSpPr/>
          <p:nvPr/>
        </p:nvSpPr>
        <p:spPr>
          <a:xfrm>
            <a:off x="3417404" y="1198096"/>
            <a:ext cx="1955457" cy="2047448"/>
          </a:xfrm>
          <a:custGeom>
            <a:avLst/>
            <a:gdLst/>
            <a:ahLst/>
            <a:cxnLst/>
            <a:rect l="l" t="t" r="r" b="b"/>
            <a:pathLst>
              <a:path w="128359" h="140215" extrusionOk="0">
                <a:moveTo>
                  <a:pt x="64315" y="1325"/>
                </a:moveTo>
                <a:cubicBezTo>
                  <a:pt x="71321" y="1325"/>
                  <a:pt x="78044" y="5117"/>
                  <a:pt x="84160" y="8128"/>
                </a:cubicBezTo>
                <a:cubicBezTo>
                  <a:pt x="90932" y="11464"/>
                  <a:pt x="97603" y="15033"/>
                  <a:pt x="104141" y="18803"/>
                </a:cubicBezTo>
                <a:cubicBezTo>
                  <a:pt x="109645" y="22005"/>
                  <a:pt x="115516" y="25207"/>
                  <a:pt x="119953" y="29877"/>
                </a:cubicBezTo>
                <a:cubicBezTo>
                  <a:pt x="125190" y="35381"/>
                  <a:pt x="126024" y="42086"/>
                  <a:pt x="125924" y="49391"/>
                </a:cubicBezTo>
                <a:cubicBezTo>
                  <a:pt x="125823" y="57030"/>
                  <a:pt x="125657"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4" y="119908"/>
                  <a:pt x="96369" y="123544"/>
                </a:cubicBezTo>
                <a:cubicBezTo>
                  <a:pt x="90031" y="127280"/>
                  <a:pt x="83760" y="131216"/>
                  <a:pt x="77255" y="134686"/>
                </a:cubicBezTo>
                <a:cubicBezTo>
                  <a:pt x="72642" y="137133"/>
                  <a:pt x="67846" y="138867"/>
                  <a:pt x="62867" y="138867"/>
                </a:cubicBezTo>
                <a:cubicBezTo>
                  <a:pt x="60790" y="138867"/>
                  <a:pt x="58681" y="138565"/>
                  <a:pt x="56541" y="137888"/>
                </a:cubicBezTo>
                <a:cubicBezTo>
                  <a:pt x="49936" y="135786"/>
                  <a:pt x="44432" y="131283"/>
                  <a:pt x="38695" y="127580"/>
                </a:cubicBezTo>
                <a:cubicBezTo>
                  <a:pt x="32890" y="123811"/>
                  <a:pt x="26853" y="120409"/>
                  <a:pt x="20949" y="116873"/>
                </a:cubicBezTo>
                <a:cubicBezTo>
                  <a:pt x="18046" y="115138"/>
                  <a:pt x="15144" y="113370"/>
                  <a:pt x="12342" y="111502"/>
                </a:cubicBezTo>
                <a:cubicBezTo>
                  <a:pt x="5704" y="106966"/>
                  <a:pt x="2002" y="100094"/>
                  <a:pt x="2302" y="92055"/>
                </a:cubicBezTo>
                <a:cubicBezTo>
                  <a:pt x="2736" y="79179"/>
                  <a:pt x="2569" y="66237"/>
                  <a:pt x="2769" y="53327"/>
                </a:cubicBezTo>
                <a:cubicBezTo>
                  <a:pt x="2869" y="46356"/>
                  <a:pt x="2802" y="39050"/>
                  <a:pt x="6972" y="33113"/>
                </a:cubicBezTo>
                <a:cubicBezTo>
                  <a:pt x="10608" y="27909"/>
                  <a:pt x="16279" y="24607"/>
                  <a:pt x="21716" y="21605"/>
                </a:cubicBezTo>
                <a:cubicBezTo>
                  <a:pt x="28320" y="18002"/>
                  <a:pt x="34959" y="14433"/>
                  <a:pt x="41597" y="10864"/>
                </a:cubicBezTo>
                <a:cubicBezTo>
                  <a:pt x="44999" y="9029"/>
                  <a:pt x="48401" y="7161"/>
                  <a:pt x="51837" y="5326"/>
                </a:cubicBezTo>
                <a:cubicBezTo>
                  <a:pt x="55240" y="3492"/>
                  <a:pt x="58842" y="1724"/>
                  <a:pt x="62745" y="1390"/>
                </a:cubicBezTo>
                <a:cubicBezTo>
                  <a:pt x="63270" y="1346"/>
                  <a:pt x="63793" y="1325"/>
                  <a:pt x="64315"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4" y="27409"/>
                  <a:pt x="2168" y="41486"/>
                </a:cubicBezTo>
                <a:cubicBezTo>
                  <a:pt x="901" y="48691"/>
                  <a:pt x="1401" y="56329"/>
                  <a:pt x="1301" y="63635"/>
                </a:cubicBezTo>
                <a:cubicBezTo>
                  <a:pt x="1234" y="70206"/>
                  <a:pt x="1168" y="76777"/>
                  <a:pt x="1101" y="83349"/>
                </a:cubicBezTo>
                <a:cubicBezTo>
                  <a:pt x="968"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9"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4" y="140214"/>
                  <a:pt x="66870" y="140017"/>
                  <a:pt x="68616" y="139589"/>
                </a:cubicBezTo>
                <a:cubicBezTo>
                  <a:pt x="75821" y="137854"/>
                  <a:pt x="82192" y="133418"/>
                  <a:pt x="88497" y="129715"/>
                </a:cubicBezTo>
                <a:cubicBezTo>
                  <a:pt x="95702" y="125479"/>
                  <a:pt x="102874" y="121276"/>
                  <a:pt x="110079" y="117040"/>
                </a:cubicBezTo>
                <a:cubicBezTo>
                  <a:pt x="115283" y="113971"/>
                  <a:pt x="120953" y="110668"/>
                  <a:pt x="123955" y="105198"/>
                </a:cubicBezTo>
                <a:cubicBezTo>
                  <a:pt x="127491" y="98860"/>
                  <a:pt x="126524" y="90554"/>
                  <a:pt x="126624" y="83582"/>
                </a:cubicBezTo>
                <a:cubicBezTo>
                  <a:pt x="126791" y="75176"/>
                  <a:pt x="126924" y="66804"/>
                  <a:pt x="127091" y="58398"/>
                </a:cubicBezTo>
                <a:cubicBezTo>
                  <a:pt x="127224" y="51059"/>
                  <a:pt x="128359" y="42686"/>
                  <a:pt x="125457" y="35715"/>
                </a:cubicBezTo>
                <a:cubicBezTo>
                  <a:pt x="123122" y="30177"/>
                  <a:pt x="118385" y="26208"/>
                  <a:pt x="113481" y="22939"/>
                </a:cubicBezTo>
                <a:cubicBezTo>
                  <a:pt x="107077" y="18669"/>
                  <a:pt x="100239" y="14967"/>
                  <a:pt x="93434" y="11364"/>
                </a:cubicBezTo>
                <a:cubicBezTo>
                  <a:pt x="86629" y="7761"/>
                  <a:pt x="79624" y="3825"/>
                  <a:pt x="72285" y="1423"/>
                </a:cubicBezTo>
                <a:cubicBezTo>
                  <a:pt x="69707" y="573"/>
                  <a:pt x="67008" y="1"/>
                  <a:pt x="64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2;p29">
            <a:extLst>
              <a:ext uri="{FF2B5EF4-FFF2-40B4-BE49-F238E27FC236}">
                <a16:creationId xmlns:a16="http://schemas.microsoft.com/office/drawing/2014/main" id="{9AD0C0C6-E973-0C36-B116-29E225C81894}"/>
              </a:ext>
            </a:extLst>
          </p:cNvPr>
          <p:cNvSpPr/>
          <p:nvPr/>
        </p:nvSpPr>
        <p:spPr>
          <a:xfrm>
            <a:off x="3580550" y="1369844"/>
            <a:ext cx="1603302" cy="1693490"/>
          </a:xfrm>
          <a:custGeom>
            <a:avLst/>
            <a:gdLst/>
            <a:ahLst/>
            <a:cxnLst/>
            <a:rect l="l" t="t" r="r" b="b"/>
            <a:pathLst>
              <a:path w="105243" h="115975" extrusionOk="0">
                <a:moveTo>
                  <a:pt x="51011" y="1469"/>
                </a:moveTo>
                <a:cubicBezTo>
                  <a:pt x="56111" y="1469"/>
                  <a:pt x="60902" y="4640"/>
                  <a:pt x="65581" y="7041"/>
                </a:cubicBezTo>
                <a:cubicBezTo>
                  <a:pt x="71819" y="10244"/>
                  <a:pt x="78090" y="13446"/>
                  <a:pt x="84327" y="16648"/>
                </a:cubicBezTo>
                <a:cubicBezTo>
                  <a:pt x="89264" y="19183"/>
                  <a:pt x="94868" y="21418"/>
                  <a:pt x="98771" y="25488"/>
                </a:cubicBezTo>
                <a:cubicBezTo>
                  <a:pt x="103441" y="30325"/>
                  <a:pt x="103208" y="37063"/>
                  <a:pt x="103174" y="43367"/>
                </a:cubicBezTo>
                <a:cubicBezTo>
                  <a:pt x="103141" y="50306"/>
                  <a:pt x="103108"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8" y="110249"/>
                  <a:pt x="60310" y="114085"/>
                  <a:pt x="53839" y="114618"/>
                </a:cubicBezTo>
                <a:cubicBezTo>
                  <a:pt x="53336" y="114659"/>
                  <a:pt x="52836" y="114678"/>
                  <a:pt x="52341" y="114678"/>
                </a:cubicBezTo>
                <a:cubicBezTo>
                  <a:pt x="47090" y="114678"/>
                  <a:pt x="42278" y="112494"/>
                  <a:pt x="37828" y="109782"/>
                </a:cubicBezTo>
                <a:cubicBezTo>
                  <a:pt x="32857" y="106746"/>
                  <a:pt x="28221" y="103244"/>
                  <a:pt x="23084" y="100475"/>
                </a:cubicBezTo>
                <a:cubicBezTo>
                  <a:pt x="18314"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9"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5"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8" y="42934"/>
                </a:cubicBezTo>
                <a:cubicBezTo>
                  <a:pt x="501" y="51473"/>
                  <a:pt x="1"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6" y="100975"/>
                  <a:pt x="26586" y="103911"/>
                  <a:pt x="31857" y="107447"/>
                </a:cubicBezTo>
                <a:cubicBezTo>
                  <a:pt x="36660" y="110682"/>
                  <a:pt x="41597" y="114118"/>
                  <a:pt x="47334" y="115452"/>
                </a:cubicBezTo>
                <a:cubicBezTo>
                  <a:pt x="48893" y="115808"/>
                  <a:pt x="50437" y="115974"/>
                  <a:pt x="51963"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5" y="90434"/>
                </a:cubicBezTo>
                <a:cubicBezTo>
                  <a:pt x="103441" y="86498"/>
                  <a:pt x="104242" y="80828"/>
                  <a:pt x="104342" y="75123"/>
                </a:cubicBezTo>
                <a:cubicBezTo>
                  <a:pt x="104442" y="67718"/>
                  <a:pt x="104408" y="60313"/>
                  <a:pt x="104442" y="52908"/>
                </a:cubicBezTo>
                <a:cubicBezTo>
                  <a:pt x="104475" y="46303"/>
                  <a:pt x="105242" y="39198"/>
                  <a:pt x="103908" y="32693"/>
                </a:cubicBezTo>
                <a:cubicBezTo>
                  <a:pt x="102741" y="27022"/>
                  <a:pt x="98938" y="23153"/>
                  <a:pt x="94101" y="20284"/>
                </a:cubicBezTo>
                <a:cubicBezTo>
                  <a:pt x="88030" y="16682"/>
                  <a:pt x="81525" y="13746"/>
                  <a:pt x="75221" y="10511"/>
                </a:cubicBezTo>
                <a:lnTo>
                  <a:pt x="65047" y="5307"/>
                </a:lnTo>
                <a:cubicBezTo>
                  <a:pt x="62112" y="3806"/>
                  <a:pt x="59176" y="2105"/>
                  <a:pt x="56041" y="937"/>
                </a:cubicBezTo>
                <a:cubicBezTo>
                  <a:pt x="54427" y="347"/>
                  <a:pt x="52778" y="0"/>
                  <a:pt x="51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TextBox 36">
            <a:extLst>
              <a:ext uri="{FF2B5EF4-FFF2-40B4-BE49-F238E27FC236}">
                <a16:creationId xmlns:a16="http://schemas.microsoft.com/office/drawing/2014/main" id="{47FD6B26-A764-7A4F-C313-DB2D306D8608}"/>
              </a:ext>
            </a:extLst>
          </p:cNvPr>
          <p:cNvSpPr txBox="1"/>
          <p:nvPr/>
        </p:nvSpPr>
        <p:spPr>
          <a:xfrm>
            <a:off x="72226" y="983694"/>
            <a:ext cx="3504481" cy="461665"/>
          </a:xfrm>
          <a:prstGeom prst="rect">
            <a:avLst/>
          </a:prstGeom>
          <a:noFill/>
        </p:spPr>
        <p:txBody>
          <a:bodyPr wrap="square" rtlCol="0">
            <a:spAutoFit/>
          </a:bodyPr>
          <a:lstStyle/>
          <a:p>
            <a:r>
              <a:rPr lang="es-DO" sz="2400" b="1" dirty="0">
                <a:solidFill>
                  <a:schemeClr val="bg1"/>
                </a:solidFill>
              </a:rPr>
              <a:t>Proyectos completados</a:t>
            </a:r>
          </a:p>
        </p:txBody>
      </p:sp>
      <p:sp>
        <p:nvSpPr>
          <p:cNvPr id="39" name="TextBox 38">
            <a:extLst>
              <a:ext uri="{FF2B5EF4-FFF2-40B4-BE49-F238E27FC236}">
                <a16:creationId xmlns:a16="http://schemas.microsoft.com/office/drawing/2014/main" id="{D4F22F2A-1F88-C3C7-BACA-E7DBA3CCD3B1}"/>
              </a:ext>
            </a:extLst>
          </p:cNvPr>
          <p:cNvSpPr txBox="1"/>
          <p:nvPr/>
        </p:nvSpPr>
        <p:spPr>
          <a:xfrm>
            <a:off x="285066" y="1408242"/>
            <a:ext cx="3091021" cy="3170099"/>
          </a:xfrm>
          <a:prstGeom prst="rect">
            <a:avLst/>
          </a:prstGeom>
          <a:noFill/>
        </p:spPr>
        <p:txBody>
          <a:bodyPr wrap="square">
            <a:spAutoFit/>
          </a:bodyPr>
          <a:lstStyle/>
          <a:p>
            <a:r>
              <a:rPr lang="es-DO" sz="1400" b="1" kern="0" dirty="0">
                <a:solidFill>
                  <a:schemeClr val="bg1"/>
                </a:solidFill>
                <a:latin typeface="Roboto"/>
                <a:ea typeface="Roboto"/>
                <a:cs typeface="Roboto"/>
              </a:rPr>
              <a:t>Beneficios:</a:t>
            </a:r>
          </a:p>
          <a:p>
            <a:endParaRPr lang="es-DO" sz="1400" kern="0" dirty="0">
              <a:solidFill>
                <a:schemeClr val="bg1"/>
              </a:solidFill>
              <a:latin typeface="Roboto"/>
              <a:ea typeface="Roboto"/>
              <a:cs typeface="Roboto"/>
            </a:endParaRPr>
          </a:p>
          <a:p>
            <a:pPr marL="171450" indent="-171450">
              <a:buFont typeface="Arial" panose="020B0604020202020204" pitchFamily="34" charset="0"/>
              <a:buChar char="•"/>
            </a:pPr>
            <a:r>
              <a:rPr lang="es-DO" sz="1400" kern="0" dirty="0">
                <a:solidFill>
                  <a:schemeClr val="bg1"/>
                </a:solidFill>
                <a:latin typeface="Roboto"/>
                <a:ea typeface="Roboto"/>
                <a:cs typeface="Roboto"/>
              </a:rPr>
              <a:t>Integración vertical y reducción en los costos de la materia prima.</a:t>
            </a:r>
          </a:p>
          <a:p>
            <a:endParaRPr lang="es-DO" sz="1400" kern="0" dirty="0">
              <a:solidFill>
                <a:schemeClr val="bg1"/>
              </a:solidFill>
              <a:latin typeface="Roboto"/>
              <a:ea typeface="Roboto"/>
              <a:cs typeface="Roboto"/>
            </a:endParaRPr>
          </a:p>
          <a:p>
            <a:r>
              <a:rPr lang="es-DO" sz="1400" b="1" kern="0" dirty="0">
                <a:solidFill>
                  <a:schemeClr val="bg1"/>
                </a:solidFill>
                <a:latin typeface="Roboto"/>
                <a:ea typeface="Roboto"/>
                <a:cs typeface="Roboto"/>
              </a:rPr>
              <a:t>Logros: </a:t>
            </a:r>
          </a:p>
          <a:p>
            <a:pPr marL="171450" indent="-171450">
              <a:buFont typeface="Arial" panose="020B0604020202020204" pitchFamily="34" charset="0"/>
              <a:buChar char="•"/>
            </a:pPr>
            <a:endParaRPr lang="es-DO" sz="1400" kern="0" dirty="0">
              <a:solidFill>
                <a:schemeClr val="bg1"/>
              </a:solidFill>
              <a:latin typeface="Roboto"/>
              <a:ea typeface="Roboto"/>
              <a:cs typeface="Roboto"/>
            </a:endParaRPr>
          </a:p>
          <a:p>
            <a:pPr marL="171450" indent="-171450">
              <a:buFont typeface="Arial" panose="020B0604020202020204" pitchFamily="34" charset="0"/>
              <a:buChar char="•"/>
            </a:pPr>
            <a:r>
              <a:rPr lang="es-DO" sz="1400" kern="0" dirty="0">
                <a:solidFill>
                  <a:schemeClr val="bg1"/>
                </a:solidFill>
                <a:latin typeface="Roboto"/>
                <a:ea typeface="Roboto"/>
                <a:cs typeface="Roboto"/>
                <a:sym typeface="Roboto"/>
              </a:rPr>
              <a:t>Instalación y validación de las máquinas </a:t>
            </a:r>
          </a:p>
          <a:p>
            <a:pPr marL="171450" indent="-171450">
              <a:buFont typeface="Arial" panose="020B0604020202020204" pitchFamily="34" charset="0"/>
              <a:buChar char="•"/>
            </a:pPr>
            <a:r>
              <a:rPr lang="es-DO" sz="1400" kern="0" dirty="0">
                <a:solidFill>
                  <a:schemeClr val="bg1"/>
                </a:solidFill>
                <a:latin typeface="Roboto"/>
                <a:ea typeface="Roboto"/>
                <a:cs typeface="Roboto"/>
                <a:sym typeface="Roboto"/>
              </a:rPr>
              <a:t>Introducción de nuevas tecnologías y procesos automatizados. </a:t>
            </a:r>
            <a:endParaRPr lang="es-DO" sz="1400" kern="0" dirty="0">
              <a:solidFill>
                <a:schemeClr val="bg1"/>
              </a:solidFill>
              <a:latin typeface="Roboto"/>
              <a:ea typeface="Roboto"/>
              <a:cs typeface="Roboto"/>
            </a:endParaRPr>
          </a:p>
          <a:p>
            <a:pPr marL="171450" indent="-171450">
              <a:buFont typeface="Arial" panose="020B0604020202020204" pitchFamily="34" charset="0"/>
              <a:buChar char="•"/>
            </a:pPr>
            <a:endParaRPr lang="es-DO" sz="1400" kern="0" dirty="0">
              <a:solidFill>
                <a:schemeClr val="bg1"/>
              </a:solidFill>
              <a:latin typeface="Roboto"/>
              <a:ea typeface="Roboto"/>
              <a:cs typeface="Roboto"/>
            </a:endParaRPr>
          </a:p>
          <a:p>
            <a:endParaRPr lang="es-DO" sz="2000" dirty="0"/>
          </a:p>
        </p:txBody>
      </p:sp>
      <p:sp>
        <p:nvSpPr>
          <p:cNvPr id="30" name="Google Shape;674;p29">
            <a:extLst>
              <a:ext uri="{FF2B5EF4-FFF2-40B4-BE49-F238E27FC236}">
                <a16:creationId xmlns:a16="http://schemas.microsoft.com/office/drawing/2014/main" id="{D221950E-692E-EC90-63AB-6335F9F579EA}"/>
              </a:ext>
            </a:extLst>
          </p:cNvPr>
          <p:cNvSpPr txBox="1"/>
          <p:nvPr/>
        </p:nvSpPr>
        <p:spPr>
          <a:xfrm>
            <a:off x="3464584" y="854158"/>
            <a:ext cx="2011514" cy="310713"/>
          </a:xfrm>
          <a:prstGeom prst="rect">
            <a:avLst/>
          </a:prstGeom>
          <a:noFill/>
          <a:ln>
            <a:noFill/>
          </a:ln>
        </p:spPr>
        <p:txBody>
          <a:bodyPr spcFirstLastPara="1" wrap="square" lIns="121900" tIns="121900" rIns="121900" bIns="121900" anchor="ctr" anchorCtr="0">
            <a:noAutofit/>
          </a:bodyPr>
          <a:lstStyle/>
          <a:p>
            <a:pPr defTabSz="1219170">
              <a:lnSpc>
                <a:spcPct val="115000"/>
              </a:lnSpc>
              <a:buClr>
                <a:srgbClr val="000000"/>
              </a:buClr>
            </a:pPr>
            <a:r>
              <a:rPr lang="en" sz="1700" b="1" kern="0">
                <a:solidFill>
                  <a:schemeClr val="bg1"/>
                </a:solidFill>
                <a:ea typeface="Roboto"/>
                <a:cs typeface="Roboto"/>
                <a:sym typeface="Roboto"/>
              </a:rPr>
              <a:t>Burette Transfer</a:t>
            </a:r>
            <a:endParaRPr sz="1700" b="1" kern="0">
              <a:solidFill>
                <a:schemeClr val="bg1"/>
              </a:solidFill>
              <a:ea typeface="Roboto"/>
              <a:cs typeface="Roboto"/>
              <a:sym typeface="Roboto"/>
            </a:endParaRPr>
          </a:p>
        </p:txBody>
      </p:sp>
      <p:sp>
        <p:nvSpPr>
          <p:cNvPr id="41" name="Google Shape;674;p29">
            <a:extLst>
              <a:ext uri="{FF2B5EF4-FFF2-40B4-BE49-F238E27FC236}">
                <a16:creationId xmlns:a16="http://schemas.microsoft.com/office/drawing/2014/main" id="{22CCC538-517A-9933-6F1A-815C445F1681}"/>
              </a:ext>
            </a:extLst>
          </p:cNvPr>
          <p:cNvSpPr txBox="1"/>
          <p:nvPr/>
        </p:nvSpPr>
        <p:spPr>
          <a:xfrm>
            <a:off x="187136" y="4613604"/>
            <a:ext cx="2346456" cy="726321"/>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 b="1" kern="0">
                <a:solidFill>
                  <a:schemeClr val="tx2">
                    <a:lumMod val="50000"/>
                  </a:schemeClr>
                </a:solidFill>
                <a:ea typeface="Roboto"/>
                <a:cs typeface="Roboto"/>
                <a:sym typeface="Roboto"/>
              </a:rPr>
              <a:t>Manufacturing Cells Transformation</a:t>
            </a:r>
            <a:endParaRPr b="1" kern="0">
              <a:solidFill>
                <a:schemeClr val="tx2">
                  <a:lumMod val="50000"/>
                </a:schemeClr>
              </a:solidFill>
              <a:ea typeface="Roboto"/>
              <a:cs typeface="Roboto"/>
              <a:sym typeface="Roboto"/>
            </a:endParaRPr>
          </a:p>
        </p:txBody>
      </p:sp>
      <p:sp>
        <p:nvSpPr>
          <p:cNvPr id="50" name="Google Shape;674;p29">
            <a:extLst>
              <a:ext uri="{FF2B5EF4-FFF2-40B4-BE49-F238E27FC236}">
                <a16:creationId xmlns:a16="http://schemas.microsoft.com/office/drawing/2014/main" id="{7B4932C7-5873-6507-4020-F6EE5CF44D8A}"/>
              </a:ext>
            </a:extLst>
          </p:cNvPr>
          <p:cNvSpPr txBox="1"/>
          <p:nvPr/>
        </p:nvSpPr>
        <p:spPr>
          <a:xfrm>
            <a:off x="2729020" y="4469042"/>
            <a:ext cx="2346456" cy="726321"/>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 b="1" kern="0">
                <a:solidFill>
                  <a:schemeClr val="tx2">
                    <a:lumMod val="50000"/>
                  </a:schemeClr>
                </a:solidFill>
                <a:ea typeface="Roboto"/>
                <a:cs typeface="Roboto"/>
                <a:sym typeface="Roboto"/>
              </a:rPr>
              <a:t>Digital Printing</a:t>
            </a:r>
            <a:endParaRPr b="1" kern="0">
              <a:solidFill>
                <a:schemeClr val="tx2">
                  <a:lumMod val="50000"/>
                </a:schemeClr>
              </a:solidFill>
              <a:ea typeface="Roboto"/>
              <a:cs typeface="Roboto"/>
              <a:sym typeface="Roboto"/>
            </a:endParaRPr>
          </a:p>
        </p:txBody>
      </p:sp>
      <p:sp>
        <p:nvSpPr>
          <p:cNvPr id="52" name="Google Shape;674;p29">
            <a:extLst>
              <a:ext uri="{FF2B5EF4-FFF2-40B4-BE49-F238E27FC236}">
                <a16:creationId xmlns:a16="http://schemas.microsoft.com/office/drawing/2014/main" id="{61705D7E-D0D2-1A81-944C-2FE2916D52ED}"/>
              </a:ext>
            </a:extLst>
          </p:cNvPr>
          <p:cNvSpPr txBox="1"/>
          <p:nvPr/>
        </p:nvSpPr>
        <p:spPr>
          <a:xfrm>
            <a:off x="5125218" y="4621442"/>
            <a:ext cx="2346456" cy="726321"/>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 b="1" kern="0">
                <a:solidFill>
                  <a:schemeClr val="tx2">
                    <a:lumMod val="50000"/>
                  </a:schemeClr>
                </a:solidFill>
                <a:ea typeface="Roboto"/>
                <a:cs typeface="Roboto"/>
                <a:sym typeface="Roboto"/>
              </a:rPr>
              <a:t>Molding Transfer of Minidrip</a:t>
            </a:r>
            <a:endParaRPr b="1" kern="0">
              <a:solidFill>
                <a:schemeClr val="tx2">
                  <a:lumMod val="50000"/>
                </a:schemeClr>
              </a:solidFill>
              <a:ea typeface="Roboto"/>
              <a:cs typeface="Roboto"/>
              <a:sym typeface="Roboto"/>
            </a:endParaRPr>
          </a:p>
        </p:txBody>
      </p:sp>
      <p:sp>
        <p:nvSpPr>
          <p:cNvPr id="63" name="Google Shape;647;p29">
            <a:extLst>
              <a:ext uri="{FF2B5EF4-FFF2-40B4-BE49-F238E27FC236}">
                <a16:creationId xmlns:a16="http://schemas.microsoft.com/office/drawing/2014/main" id="{DFB81E0F-2FE2-2A58-C2AB-FD97459BE59B}"/>
              </a:ext>
            </a:extLst>
          </p:cNvPr>
          <p:cNvSpPr/>
          <p:nvPr/>
        </p:nvSpPr>
        <p:spPr>
          <a:xfrm>
            <a:off x="309267" y="5336730"/>
            <a:ext cx="1878348" cy="2083526"/>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 name="Google Shape;648;p29">
            <a:extLst>
              <a:ext uri="{FF2B5EF4-FFF2-40B4-BE49-F238E27FC236}">
                <a16:creationId xmlns:a16="http://schemas.microsoft.com/office/drawing/2014/main" id="{93079FCF-BDAE-9E13-275A-B83F39BE44DD}"/>
              </a:ext>
            </a:extLst>
          </p:cNvPr>
          <p:cNvSpPr/>
          <p:nvPr/>
        </p:nvSpPr>
        <p:spPr>
          <a:xfrm>
            <a:off x="297879" y="5334637"/>
            <a:ext cx="1906088" cy="2082145"/>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 name="Google Shape;649;p29">
            <a:extLst>
              <a:ext uri="{FF2B5EF4-FFF2-40B4-BE49-F238E27FC236}">
                <a16:creationId xmlns:a16="http://schemas.microsoft.com/office/drawing/2014/main" id="{E33A245D-1E29-F754-8B6E-5537C0131171}"/>
              </a:ext>
            </a:extLst>
          </p:cNvPr>
          <p:cNvSpPr/>
          <p:nvPr/>
        </p:nvSpPr>
        <p:spPr>
          <a:xfrm>
            <a:off x="477173" y="5504812"/>
            <a:ext cx="1562823" cy="1722189"/>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 name="Google Shape;647;p29">
            <a:extLst>
              <a:ext uri="{FF2B5EF4-FFF2-40B4-BE49-F238E27FC236}">
                <a16:creationId xmlns:a16="http://schemas.microsoft.com/office/drawing/2014/main" id="{E6543B8F-97D0-6929-E4E0-DF8CABF68820}"/>
              </a:ext>
            </a:extLst>
          </p:cNvPr>
          <p:cNvSpPr/>
          <p:nvPr/>
        </p:nvSpPr>
        <p:spPr>
          <a:xfrm>
            <a:off x="2810113" y="5338388"/>
            <a:ext cx="1878348" cy="2083526"/>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 name="Google Shape;648;p29">
            <a:extLst>
              <a:ext uri="{FF2B5EF4-FFF2-40B4-BE49-F238E27FC236}">
                <a16:creationId xmlns:a16="http://schemas.microsoft.com/office/drawing/2014/main" id="{CE09283B-12CB-2FEF-9418-3A472F930D30}"/>
              </a:ext>
            </a:extLst>
          </p:cNvPr>
          <p:cNvSpPr/>
          <p:nvPr/>
        </p:nvSpPr>
        <p:spPr>
          <a:xfrm>
            <a:off x="2798725" y="5336295"/>
            <a:ext cx="1906088" cy="2082145"/>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 name="Google Shape;649;p29">
            <a:extLst>
              <a:ext uri="{FF2B5EF4-FFF2-40B4-BE49-F238E27FC236}">
                <a16:creationId xmlns:a16="http://schemas.microsoft.com/office/drawing/2014/main" id="{72D4CCBA-9A3E-2B3A-0571-90DA291F049F}"/>
              </a:ext>
            </a:extLst>
          </p:cNvPr>
          <p:cNvSpPr/>
          <p:nvPr/>
        </p:nvSpPr>
        <p:spPr>
          <a:xfrm>
            <a:off x="2978019" y="5506470"/>
            <a:ext cx="1562823" cy="1722189"/>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 name="Google Shape;647;p29">
            <a:extLst>
              <a:ext uri="{FF2B5EF4-FFF2-40B4-BE49-F238E27FC236}">
                <a16:creationId xmlns:a16="http://schemas.microsoft.com/office/drawing/2014/main" id="{E643DB89-BA16-4BF6-7572-FF64B6738CCD}"/>
              </a:ext>
            </a:extLst>
          </p:cNvPr>
          <p:cNvSpPr/>
          <p:nvPr/>
        </p:nvSpPr>
        <p:spPr>
          <a:xfrm>
            <a:off x="5356157" y="5356169"/>
            <a:ext cx="1878348" cy="2083526"/>
          </a:xfrm>
          <a:custGeom>
            <a:avLst/>
            <a:gdLst/>
            <a:ahLst/>
            <a:cxnLst/>
            <a:rect l="l" t="t" r="r" b="b"/>
            <a:pathLst>
              <a:path w="126491" h="140308" extrusionOk="0">
                <a:moveTo>
                  <a:pt x="62645" y="2150"/>
                </a:moveTo>
                <a:cubicBezTo>
                  <a:pt x="62578" y="2350"/>
                  <a:pt x="62545" y="2583"/>
                  <a:pt x="62512" y="2784"/>
                </a:cubicBezTo>
                <a:cubicBezTo>
                  <a:pt x="62478" y="2750"/>
                  <a:pt x="62445" y="2683"/>
                  <a:pt x="62445" y="2650"/>
                </a:cubicBezTo>
                <a:cubicBezTo>
                  <a:pt x="62412" y="2617"/>
                  <a:pt x="62412" y="2617"/>
                  <a:pt x="62412" y="2583"/>
                </a:cubicBezTo>
                <a:cubicBezTo>
                  <a:pt x="62478" y="2450"/>
                  <a:pt x="62545" y="2283"/>
                  <a:pt x="62645" y="2150"/>
                </a:cubicBezTo>
                <a:close/>
                <a:moveTo>
                  <a:pt x="66148" y="4418"/>
                </a:moveTo>
                <a:cubicBezTo>
                  <a:pt x="66148" y="4518"/>
                  <a:pt x="66181" y="4652"/>
                  <a:pt x="66181" y="4752"/>
                </a:cubicBezTo>
                <a:cubicBezTo>
                  <a:pt x="66148" y="4952"/>
                  <a:pt x="66114" y="5152"/>
                  <a:pt x="66047" y="5352"/>
                </a:cubicBezTo>
                <a:cubicBezTo>
                  <a:pt x="66014" y="5285"/>
                  <a:pt x="66014" y="5219"/>
                  <a:pt x="65981" y="5185"/>
                </a:cubicBezTo>
                <a:cubicBezTo>
                  <a:pt x="66014" y="4952"/>
                  <a:pt x="66047" y="4718"/>
                  <a:pt x="66114" y="4485"/>
                </a:cubicBezTo>
                <a:cubicBezTo>
                  <a:pt x="66114" y="4451"/>
                  <a:pt x="66114" y="4451"/>
                  <a:pt x="66148" y="4418"/>
                </a:cubicBezTo>
                <a:close/>
                <a:moveTo>
                  <a:pt x="71051" y="3684"/>
                </a:moveTo>
                <a:cubicBezTo>
                  <a:pt x="71084" y="4085"/>
                  <a:pt x="71084" y="4451"/>
                  <a:pt x="71118" y="4852"/>
                </a:cubicBezTo>
                <a:cubicBezTo>
                  <a:pt x="71018" y="5019"/>
                  <a:pt x="70918" y="5185"/>
                  <a:pt x="70818" y="5352"/>
                </a:cubicBezTo>
                <a:cubicBezTo>
                  <a:pt x="70751" y="5185"/>
                  <a:pt x="70684" y="5019"/>
                  <a:pt x="70617" y="4852"/>
                </a:cubicBezTo>
                <a:lnTo>
                  <a:pt x="71051" y="3684"/>
                </a:lnTo>
                <a:close/>
                <a:moveTo>
                  <a:pt x="63379" y="2850"/>
                </a:moveTo>
                <a:cubicBezTo>
                  <a:pt x="63712" y="3918"/>
                  <a:pt x="64046" y="4985"/>
                  <a:pt x="64380" y="6053"/>
                </a:cubicBezTo>
                <a:lnTo>
                  <a:pt x="64179" y="6486"/>
                </a:lnTo>
                <a:cubicBezTo>
                  <a:pt x="63813" y="5686"/>
                  <a:pt x="63479" y="4918"/>
                  <a:pt x="63112" y="4151"/>
                </a:cubicBezTo>
                <a:cubicBezTo>
                  <a:pt x="63212" y="3718"/>
                  <a:pt x="63279" y="3284"/>
                  <a:pt x="63379" y="2850"/>
                </a:cubicBezTo>
                <a:close/>
                <a:moveTo>
                  <a:pt x="65714" y="6586"/>
                </a:moveTo>
                <a:lnTo>
                  <a:pt x="65747" y="6686"/>
                </a:lnTo>
                <a:cubicBezTo>
                  <a:pt x="65714" y="6820"/>
                  <a:pt x="65681" y="6987"/>
                  <a:pt x="65647" y="7153"/>
                </a:cubicBezTo>
                <a:lnTo>
                  <a:pt x="65614" y="7087"/>
                </a:lnTo>
                <a:cubicBezTo>
                  <a:pt x="65647" y="6920"/>
                  <a:pt x="65681" y="6753"/>
                  <a:pt x="65714" y="6586"/>
                </a:cubicBezTo>
                <a:close/>
                <a:moveTo>
                  <a:pt x="56074" y="4118"/>
                </a:moveTo>
                <a:cubicBezTo>
                  <a:pt x="56240" y="4618"/>
                  <a:pt x="56407" y="5085"/>
                  <a:pt x="56574" y="5552"/>
                </a:cubicBezTo>
                <a:cubicBezTo>
                  <a:pt x="56607" y="5652"/>
                  <a:pt x="56641" y="5786"/>
                  <a:pt x="56674" y="5886"/>
                </a:cubicBezTo>
                <a:cubicBezTo>
                  <a:pt x="56474" y="6353"/>
                  <a:pt x="56240" y="6820"/>
                  <a:pt x="56040" y="7287"/>
                </a:cubicBezTo>
                <a:cubicBezTo>
                  <a:pt x="55940" y="7087"/>
                  <a:pt x="55807" y="6920"/>
                  <a:pt x="55707" y="6720"/>
                </a:cubicBezTo>
                <a:cubicBezTo>
                  <a:pt x="55807" y="5852"/>
                  <a:pt x="55940" y="4985"/>
                  <a:pt x="56074" y="4118"/>
                </a:cubicBezTo>
                <a:close/>
                <a:moveTo>
                  <a:pt x="58809" y="5419"/>
                </a:moveTo>
                <a:cubicBezTo>
                  <a:pt x="58976" y="5953"/>
                  <a:pt x="59143" y="6520"/>
                  <a:pt x="59343" y="7053"/>
                </a:cubicBezTo>
                <a:cubicBezTo>
                  <a:pt x="59276" y="7187"/>
                  <a:pt x="59209" y="7320"/>
                  <a:pt x="59143" y="7454"/>
                </a:cubicBezTo>
                <a:cubicBezTo>
                  <a:pt x="58942" y="7087"/>
                  <a:pt x="58742" y="6720"/>
                  <a:pt x="58542" y="6353"/>
                </a:cubicBezTo>
                <a:cubicBezTo>
                  <a:pt x="58642" y="6053"/>
                  <a:pt x="58742" y="5719"/>
                  <a:pt x="58809" y="5419"/>
                </a:cubicBezTo>
                <a:close/>
                <a:moveTo>
                  <a:pt x="61511" y="4518"/>
                </a:moveTo>
                <a:cubicBezTo>
                  <a:pt x="61611" y="4952"/>
                  <a:pt x="61744" y="5419"/>
                  <a:pt x="61844" y="5852"/>
                </a:cubicBezTo>
                <a:cubicBezTo>
                  <a:pt x="61744" y="6420"/>
                  <a:pt x="61611" y="6953"/>
                  <a:pt x="61511" y="7487"/>
                </a:cubicBezTo>
                <a:cubicBezTo>
                  <a:pt x="61344" y="7220"/>
                  <a:pt x="61211" y="6920"/>
                  <a:pt x="61077" y="6653"/>
                </a:cubicBezTo>
                <a:cubicBezTo>
                  <a:pt x="61177" y="6019"/>
                  <a:pt x="61277" y="5385"/>
                  <a:pt x="61377" y="4752"/>
                </a:cubicBezTo>
                <a:cubicBezTo>
                  <a:pt x="61411" y="4685"/>
                  <a:pt x="61478" y="4585"/>
                  <a:pt x="61511" y="4518"/>
                </a:cubicBezTo>
                <a:close/>
                <a:moveTo>
                  <a:pt x="53472" y="4885"/>
                </a:moveTo>
                <a:cubicBezTo>
                  <a:pt x="53338" y="5819"/>
                  <a:pt x="53172" y="6753"/>
                  <a:pt x="53038" y="7687"/>
                </a:cubicBezTo>
                <a:cubicBezTo>
                  <a:pt x="52871" y="7454"/>
                  <a:pt x="52671" y="7220"/>
                  <a:pt x="52504" y="6987"/>
                </a:cubicBezTo>
                <a:cubicBezTo>
                  <a:pt x="52838" y="6286"/>
                  <a:pt x="53138" y="5586"/>
                  <a:pt x="53472" y="4885"/>
                </a:cubicBezTo>
                <a:close/>
                <a:moveTo>
                  <a:pt x="63279" y="6620"/>
                </a:moveTo>
                <a:cubicBezTo>
                  <a:pt x="63412" y="6920"/>
                  <a:pt x="63546" y="7220"/>
                  <a:pt x="63712" y="7520"/>
                </a:cubicBezTo>
                <a:cubicBezTo>
                  <a:pt x="63646" y="7620"/>
                  <a:pt x="63612" y="7720"/>
                  <a:pt x="63546" y="7821"/>
                </a:cubicBezTo>
                <a:cubicBezTo>
                  <a:pt x="63446" y="7420"/>
                  <a:pt x="63379" y="7020"/>
                  <a:pt x="63279" y="6620"/>
                </a:cubicBezTo>
                <a:close/>
                <a:moveTo>
                  <a:pt x="52471" y="8421"/>
                </a:moveTo>
                <a:lnTo>
                  <a:pt x="52471" y="8421"/>
                </a:lnTo>
                <a:cubicBezTo>
                  <a:pt x="52480" y="8432"/>
                  <a:pt x="52489" y="8443"/>
                  <a:pt x="52497" y="8454"/>
                </a:cubicBezTo>
                <a:lnTo>
                  <a:pt x="52497" y="8454"/>
                </a:lnTo>
                <a:cubicBezTo>
                  <a:pt x="52471" y="8449"/>
                  <a:pt x="52471" y="8421"/>
                  <a:pt x="52471" y="8421"/>
                </a:cubicBezTo>
                <a:close/>
                <a:moveTo>
                  <a:pt x="58309" y="7787"/>
                </a:moveTo>
                <a:lnTo>
                  <a:pt x="58309" y="7787"/>
                </a:lnTo>
                <a:cubicBezTo>
                  <a:pt x="58442" y="7987"/>
                  <a:pt x="58575" y="8221"/>
                  <a:pt x="58676" y="8421"/>
                </a:cubicBezTo>
                <a:lnTo>
                  <a:pt x="58609" y="8554"/>
                </a:lnTo>
                <a:cubicBezTo>
                  <a:pt x="58509" y="8321"/>
                  <a:pt x="58409" y="8054"/>
                  <a:pt x="58309" y="7787"/>
                </a:cubicBezTo>
                <a:close/>
                <a:moveTo>
                  <a:pt x="59710" y="8288"/>
                </a:moveTo>
                <a:cubicBezTo>
                  <a:pt x="59743" y="8421"/>
                  <a:pt x="59776" y="8521"/>
                  <a:pt x="59810" y="8654"/>
                </a:cubicBezTo>
                <a:cubicBezTo>
                  <a:pt x="59810" y="8654"/>
                  <a:pt x="59810" y="8654"/>
                  <a:pt x="59810" y="8688"/>
                </a:cubicBezTo>
                <a:cubicBezTo>
                  <a:pt x="59776" y="8588"/>
                  <a:pt x="59710" y="8488"/>
                  <a:pt x="59676" y="8388"/>
                </a:cubicBezTo>
                <a:lnTo>
                  <a:pt x="59710" y="8288"/>
                </a:lnTo>
                <a:close/>
                <a:moveTo>
                  <a:pt x="57041" y="7220"/>
                </a:moveTo>
                <a:cubicBezTo>
                  <a:pt x="57074" y="7387"/>
                  <a:pt x="57141" y="7587"/>
                  <a:pt x="57208" y="7787"/>
                </a:cubicBezTo>
                <a:lnTo>
                  <a:pt x="56908" y="8755"/>
                </a:lnTo>
                <a:cubicBezTo>
                  <a:pt x="56808" y="8554"/>
                  <a:pt x="56707" y="8388"/>
                  <a:pt x="56574" y="8187"/>
                </a:cubicBezTo>
                <a:cubicBezTo>
                  <a:pt x="56741" y="7887"/>
                  <a:pt x="56874" y="7554"/>
                  <a:pt x="57041" y="7220"/>
                </a:cubicBezTo>
                <a:close/>
                <a:moveTo>
                  <a:pt x="49235" y="8588"/>
                </a:moveTo>
                <a:cubicBezTo>
                  <a:pt x="49302" y="8654"/>
                  <a:pt x="49336" y="8721"/>
                  <a:pt x="49402" y="8788"/>
                </a:cubicBezTo>
                <a:lnTo>
                  <a:pt x="49369" y="8888"/>
                </a:lnTo>
                <a:cubicBezTo>
                  <a:pt x="49336" y="8788"/>
                  <a:pt x="49269" y="8688"/>
                  <a:pt x="49235" y="8588"/>
                </a:cubicBezTo>
                <a:close/>
                <a:moveTo>
                  <a:pt x="50536" y="6420"/>
                </a:moveTo>
                <a:cubicBezTo>
                  <a:pt x="50770" y="6853"/>
                  <a:pt x="50970" y="7287"/>
                  <a:pt x="51170" y="7754"/>
                </a:cubicBezTo>
                <a:cubicBezTo>
                  <a:pt x="51003" y="8154"/>
                  <a:pt x="50803" y="8554"/>
                  <a:pt x="50636" y="8955"/>
                </a:cubicBezTo>
                <a:cubicBezTo>
                  <a:pt x="50503" y="8821"/>
                  <a:pt x="50403" y="8688"/>
                  <a:pt x="50303" y="8554"/>
                </a:cubicBezTo>
                <a:cubicBezTo>
                  <a:pt x="50370" y="7821"/>
                  <a:pt x="50470" y="7120"/>
                  <a:pt x="50536" y="6420"/>
                </a:cubicBezTo>
                <a:close/>
                <a:moveTo>
                  <a:pt x="52512" y="8472"/>
                </a:moveTo>
                <a:cubicBezTo>
                  <a:pt x="52632" y="8622"/>
                  <a:pt x="52748" y="8772"/>
                  <a:pt x="52838" y="8921"/>
                </a:cubicBezTo>
                <a:cubicBezTo>
                  <a:pt x="52838" y="8988"/>
                  <a:pt x="52805" y="9055"/>
                  <a:pt x="52805" y="9121"/>
                </a:cubicBezTo>
                <a:cubicBezTo>
                  <a:pt x="52707" y="8894"/>
                  <a:pt x="52610" y="8698"/>
                  <a:pt x="52512" y="8472"/>
                </a:cubicBezTo>
                <a:close/>
                <a:moveTo>
                  <a:pt x="67549" y="4885"/>
                </a:moveTo>
                <a:lnTo>
                  <a:pt x="67549" y="4885"/>
                </a:lnTo>
                <a:cubicBezTo>
                  <a:pt x="67915" y="5819"/>
                  <a:pt x="68282" y="6720"/>
                  <a:pt x="68649" y="7654"/>
                </a:cubicBezTo>
                <a:cubicBezTo>
                  <a:pt x="68416" y="8221"/>
                  <a:pt x="68216" y="8788"/>
                  <a:pt x="67982" y="9388"/>
                </a:cubicBezTo>
                <a:cubicBezTo>
                  <a:pt x="67849" y="7887"/>
                  <a:pt x="67715" y="6386"/>
                  <a:pt x="67549" y="4885"/>
                </a:cubicBezTo>
                <a:close/>
                <a:moveTo>
                  <a:pt x="54106" y="6453"/>
                </a:moveTo>
                <a:lnTo>
                  <a:pt x="54639" y="7887"/>
                </a:lnTo>
                <a:cubicBezTo>
                  <a:pt x="54573" y="8454"/>
                  <a:pt x="54506" y="9021"/>
                  <a:pt x="54406" y="9555"/>
                </a:cubicBezTo>
                <a:cubicBezTo>
                  <a:pt x="54206" y="9288"/>
                  <a:pt x="53972" y="8988"/>
                  <a:pt x="53772" y="8688"/>
                </a:cubicBezTo>
                <a:cubicBezTo>
                  <a:pt x="53872" y="7954"/>
                  <a:pt x="54006" y="7220"/>
                  <a:pt x="54106" y="6453"/>
                </a:cubicBezTo>
                <a:close/>
                <a:moveTo>
                  <a:pt x="60810" y="8087"/>
                </a:moveTo>
                <a:cubicBezTo>
                  <a:pt x="60944" y="8354"/>
                  <a:pt x="61077" y="8588"/>
                  <a:pt x="61211" y="8855"/>
                </a:cubicBezTo>
                <a:cubicBezTo>
                  <a:pt x="61144" y="9121"/>
                  <a:pt x="61111" y="9355"/>
                  <a:pt x="61044" y="9622"/>
                </a:cubicBezTo>
                <a:cubicBezTo>
                  <a:pt x="60944" y="9288"/>
                  <a:pt x="60844" y="8921"/>
                  <a:pt x="60710" y="8588"/>
                </a:cubicBezTo>
                <a:lnTo>
                  <a:pt x="60810" y="8087"/>
                </a:lnTo>
                <a:close/>
                <a:moveTo>
                  <a:pt x="62345" y="7787"/>
                </a:moveTo>
                <a:cubicBezTo>
                  <a:pt x="62478" y="8354"/>
                  <a:pt x="62612" y="8888"/>
                  <a:pt x="62778" y="9455"/>
                </a:cubicBezTo>
                <a:cubicBezTo>
                  <a:pt x="62712" y="9555"/>
                  <a:pt x="62678" y="9655"/>
                  <a:pt x="62645" y="9722"/>
                </a:cubicBezTo>
                <a:cubicBezTo>
                  <a:pt x="62478" y="9388"/>
                  <a:pt x="62311" y="9055"/>
                  <a:pt x="62145" y="8721"/>
                </a:cubicBezTo>
                <a:cubicBezTo>
                  <a:pt x="62211" y="8421"/>
                  <a:pt x="62278" y="8087"/>
                  <a:pt x="62345" y="7787"/>
                </a:cubicBezTo>
                <a:close/>
                <a:moveTo>
                  <a:pt x="50169" y="9755"/>
                </a:moveTo>
                <a:cubicBezTo>
                  <a:pt x="50169" y="9789"/>
                  <a:pt x="50203" y="9822"/>
                  <a:pt x="50203" y="9822"/>
                </a:cubicBezTo>
                <a:cubicBezTo>
                  <a:pt x="50169" y="9889"/>
                  <a:pt x="50169" y="9955"/>
                  <a:pt x="50136" y="10022"/>
                </a:cubicBezTo>
                <a:cubicBezTo>
                  <a:pt x="50136" y="9922"/>
                  <a:pt x="50136" y="9855"/>
                  <a:pt x="50169" y="9755"/>
                </a:cubicBezTo>
                <a:close/>
                <a:moveTo>
                  <a:pt x="70851" y="7787"/>
                </a:moveTo>
                <a:lnTo>
                  <a:pt x="70851" y="7787"/>
                </a:lnTo>
                <a:cubicBezTo>
                  <a:pt x="71051" y="8221"/>
                  <a:pt x="71218" y="8621"/>
                  <a:pt x="71385" y="9055"/>
                </a:cubicBezTo>
                <a:cubicBezTo>
                  <a:pt x="71385" y="9388"/>
                  <a:pt x="71418" y="9689"/>
                  <a:pt x="71418" y="10022"/>
                </a:cubicBezTo>
                <a:cubicBezTo>
                  <a:pt x="71251" y="9288"/>
                  <a:pt x="71051" y="8521"/>
                  <a:pt x="70851" y="7787"/>
                </a:cubicBezTo>
                <a:close/>
                <a:moveTo>
                  <a:pt x="45333" y="7821"/>
                </a:moveTo>
                <a:cubicBezTo>
                  <a:pt x="45333" y="7854"/>
                  <a:pt x="45366" y="7887"/>
                  <a:pt x="45366" y="7921"/>
                </a:cubicBezTo>
                <a:cubicBezTo>
                  <a:pt x="45199" y="8654"/>
                  <a:pt x="45066" y="9422"/>
                  <a:pt x="44932" y="10189"/>
                </a:cubicBezTo>
                <a:cubicBezTo>
                  <a:pt x="44766" y="9989"/>
                  <a:pt x="44632" y="9789"/>
                  <a:pt x="44499" y="9622"/>
                </a:cubicBezTo>
                <a:lnTo>
                  <a:pt x="45333" y="7821"/>
                </a:lnTo>
                <a:close/>
                <a:moveTo>
                  <a:pt x="70050" y="8187"/>
                </a:moveTo>
                <a:cubicBezTo>
                  <a:pt x="70217" y="8855"/>
                  <a:pt x="70384" y="9522"/>
                  <a:pt x="70584" y="10189"/>
                </a:cubicBezTo>
                <a:cubicBezTo>
                  <a:pt x="70351" y="9622"/>
                  <a:pt x="70117" y="9021"/>
                  <a:pt x="69884" y="8454"/>
                </a:cubicBezTo>
                <a:cubicBezTo>
                  <a:pt x="69950" y="8354"/>
                  <a:pt x="70017" y="8288"/>
                  <a:pt x="70050" y="8187"/>
                </a:cubicBezTo>
                <a:close/>
                <a:moveTo>
                  <a:pt x="56140" y="9188"/>
                </a:moveTo>
                <a:cubicBezTo>
                  <a:pt x="56274" y="9422"/>
                  <a:pt x="56441" y="9655"/>
                  <a:pt x="56574" y="9889"/>
                </a:cubicBezTo>
                <a:cubicBezTo>
                  <a:pt x="56541" y="9989"/>
                  <a:pt x="56507" y="10089"/>
                  <a:pt x="56474" y="10222"/>
                </a:cubicBezTo>
                <a:lnTo>
                  <a:pt x="56107" y="9255"/>
                </a:lnTo>
                <a:cubicBezTo>
                  <a:pt x="56107" y="9255"/>
                  <a:pt x="56140" y="9222"/>
                  <a:pt x="56140" y="9188"/>
                </a:cubicBezTo>
                <a:close/>
                <a:moveTo>
                  <a:pt x="57641" y="9388"/>
                </a:moveTo>
                <a:cubicBezTo>
                  <a:pt x="57708" y="9655"/>
                  <a:pt x="57775" y="9922"/>
                  <a:pt x="57842" y="10189"/>
                </a:cubicBezTo>
                <a:cubicBezTo>
                  <a:pt x="57842" y="10189"/>
                  <a:pt x="57808" y="10222"/>
                  <a:pt x="57808" y="10256"/>
                </a:cubicBezTo>
                <a:cubicBezTo>
                  <a:pt x="57708" y="10089"/>
                  <a:pt x="57608" y="9922"/>
                  <a:pt x="57541" y="9755"/>
                </a:cubicBezTo>
                <a:cubicBezTo>
                  <a:pt x="57575" y="9655"/>
                  <a:pt x="57608" y="9522"/>
                  <a:pt x="57641" y="9388"/>
                </a:cubicBezTo>
                <a:close/>
                <a:moveTo>
                  <a:pt x="64179" y="8554"/>
                </a:moveTo>
                <a:lnTo>
                  <a:pt x="64380" y="8988"/>
                </a:lnTo>
                <a:cubicBezTo>
                  <a:pt x="64280" y="9455"/>
                  <a:pt x="64179" y="9955"/>
                  <a:pt x="64113" y="10422"/>
                </a:cubicBezTo>
                <a:cubicBezTo>
                  <a:pt x="64013" y="10022"/>
                  <a:pt x="63946" y="9622"/>
                  <a:pt x="63846" y="9255"/>
                </a:cubicBezTo>
                <a:lnTo>
                  <a:pt x="64179" y="8554"/>
                </a:lnTo>
                <a:close/>
                <a:moveTo>
                  <a:pt x="77422" y="6887"/>
                </a:moveTo>
                <a:lnTo>
                  <a:pt x="78323" y="10589"/>
                </a:lnTo>
                <a:cubicBezTo>
                  <a:pt x="77956" y="9455"/>
                  <a:pt x="77589" y="8321"/>
                  <a:pt x="77189" y="7187"/>
                </a:cubicBezTo>
                <a:cubicBezTo>
                  <a:pt x="77255" y="7087"/>
                  <a:pt x="77356" y="6987"/>
                  <a:pt x="77422" y="6887"/>
                </a:cubicBezTo>
                <a:close/>
                <a:moveTo>
                  <a:pt x="59209" y="9355"/>
                </a:moveTo>
                <a:cubicBezTo>
                  <a:pt x="59343" y="9588"/>
                  <a:pt x="59443" y="9822"/>
                  <a:pt x="59576" y="10055"/>
                </a:cubicBezTo>
                <a:cubicBezTo>
                  <a:pt x="59543" y="10322"/>
                  <a:pt x="59476" y="10589"/>
                  <a:pt x="59443" y="10889"/>
                </a:cubicBezTo>
                <a:cubicBezTo>
                  <a:pt x="59309" y="10489"/>
                  <a:pt x="59176" y="10122"/>
                  <a:pt x="59042" y="9722"/>
                </a:cubicBezTo>
                <a:cubicBezTo>
                  <a:pt x="59076" y="9622"/>
                  <a:pt x="59143" y="9488"/>
                  <a:pt x="59209" y="9355"/>
                </a:cubicBezTo>
                <a:close/>
                <a:moveTo>
                  <a:pt x="45700" y="10789"/>
                </a:moveTo>
                <a:cubicBezTo>
                  <a:pt x="45700" y="10923"/>
                  <a:pt x="45733" y="11090"/>
                  <a:pt x="45733" y="11256"/>
                </a:cubicBezTo>
                <a:cubicBezTo>
                  <a:pt x="45700" y="11190"/>
                  <a:pt x="45666" y="11156"/>
                  <a:pt x="45633" y="11090"/>
                </a:cubicBezTo>
                <a:lnTo>
                  <a:pt x="45700" y="10789"/>
                </a:lnTo>
                <a:close/>
                <a:moveTo>
                  <a:pt x="51671" y="8755"/>
                </a:moveTo>
                <a:cubicBezTo>
                  <a:pt x="51937" y="9588"/>
                  <a:pt x="52171" y="10422"/>
                  <a:pt x="52438" y="11256"/>
                </a:cubicBezTo>
                <a:cubicBezTo>
                  <a:pt x="52037" y="10756"/>
                  <a:pt x="51637" y="10222"/>
                  <a:pt x="51237" y="9722"/>
                </a:cubicBezTo>
                <a:cubicBezTo>
                  <a:pt x="51370" y="9388"/>
                  <a:pt x="51537" y="9088"/>
                  <a:pt x="51671" y="8755"/>
                </a:cubicBezTo>
                <a:close/>
                <a:moveTo>
                  <a:pt x="66381" y="7887"/>
                </a:moveTo>
                <a:cubicBezTo>
                  <a:pt x="66581" y="8288"/>
                  <a:pt x="66781" y="8688"/>
                  <a:pt x="66981" y="9088"/>
                </a:cubicBezTo>
                <a:cubicBezTo>
                  <a:pt x="67015" y="9155"/>
                  <a:pt x="67048" y="9222"/>
                  <a:pt x="67115" y="9255"/>
                </a:cubicBezTo>
                <a:cubicBezTo>
                  <a:pt x="67148" y="9822"/>
                  <a:pt x="67215" y="10389"/>
                  <a:pt x="67248" y="10956"/>
                </a:cubicBezTo>
                <a:cubicBezTo>
                  <a:pt x="67182" y="11123"/>
                  <a:pt x="67082" y="11256"/>
                  <a:pt x="66981" y="11423"/>
                </a:cubicBezTo>
                <a:cubicBezTo>
                  <a:pt x="66715" y="10556"/>
                  <a:pt x="66414" y="9689"/>
                  <a:pt x="66148" y="8821"/>
                </a:cubicBezTo>
                <a:cubicBezTo>
                  <a:pt x="66248" y="8488"/>
                  <a:pt x="66314" y="8187"/>
                  <a:pt x="66381" y="7887"/>
                </a:cubicBezTo>
                <a:close/>
                <a:moveTo>
                  <a:pt x="73253" y="7821"/>
                </a:moveTo>
                <a:cubicBezTo>
                  <a:pt x="73419" y="8654"/>
                  <a:pt x="73586" y="9488"/>
                  <a:pt x="73786" y="10356"/>
                </a:cubicBezTo>
                <a:cubicBezTo>
                  <a:pt x="73620" y="10723"/>
                  <a:pt x="73453" y="11056"/>
                  <a:pt x="73286" y="11423"/>
                </a:cubicBezTo>
                <a:cubicBezTo>
                  <a:pt x="73086" y="10956"/>
                  <a:pt x="72886" y="10456"/>
                  <a:pt x="72686" y="9989"/>
                </a:cubicBezTo>
                <a:lnTo>
                  <a:pt x="73253" y="7821"/>
                </a:lnTo>
                <a:close/>
                <a:moveTo>
                  <a:pt x="80591" y="9488"/>
                </a:moveTo>
                <a:lnTo>
                  <a:pt x="80825" y="10589"/>
                </a:lnTo>
                <a:cubicBezTo>
                  <a:pt x="80691" y="10889"/>
                  <a:pt x="80558" y="11190"/>
                  <a:pt x="80391" y="11490"/>
                </a:cubicBezTo>
                <a:cubicBezTo>
                  <a:pt x="80391" y="11423"/>
                  <a:pt x="80358" y="11356"/>
                  <a:pt x="80324" y="11290"/>
                </a:cubicBezTo>
                <a:cubicBezTo>
                  <a:pt x="80424" y="10689"/>
                  <a:pt x="80491" y="10089"/>
                  <a:pt x="80591" y="9488"/>
                </a:cubicBezTo>
                <a:close/>
                <a:moveTo>
                  <a:pt x="53572" y="9889"/>
                </a:moveTo>
                <a:cubicBezTo>
                  <a:pt x="53805" y="10189"/>
                  <a:pt x="54006" y="10489"/>
                  <a:pt x="54239" y="10789"/>
                </a:cubicBezTo>
                <a:lnTo>
                  <a:pt x="54139" y="11523"/>
                </a:lnTo>
                <a:cubicBezTo>
                  <a:pt x="54106" y="11590"/>
                  <a:pt x="54072" y="11657"/>
                  <a:pt x="54039" y="11723"/>
                </a:cubicBezTo>
                <a:cubicBezTo>
                  <a:pt x="53839" y="11323"/>
                  <a:pt x="53672" y="10923"/>
                  <a:pt x="53472" y="10522"/>
                </a:cubicBezTo>
                <a:cubicBezTo>
                  <a:pt x="53505" y="10322"/>
                  <a:pt x="53539" y="10089"/>
                  <a:pt x="53572" y="9889"/>
                </a:cubicBezTo>
                <a:close/>
                <a:moveTo>
                  <a:pt x="61844" y="10089"/>
                </a:moveTo>
                <a:cubicBezTo>
                  <a:pt x="61945" y="10322"/>
                  <a:pt x="62045" y="10522"/>
                  <a:pt x="62178" y="10756"/>
                </a:cubicBezTo>
                <a:cubicBezTo>
                  <a:pt x="62011" y="11056"/>
                  <a:pt x="61844" y="11390"/>
                  <a:pt x="61711" y="11723"/>
                </a:cubicBezTo>
                <a:cubicBezTo>
                  <a:pt x="61678" y="11590"/>
                  <a:pt x="61611" y="11456"/>
                  <a:pt x="61578" y="11323"/>
                </a:cubicBezTo>
                <a:cubicBezTo>
                  <a:pt x="61678" y="10923"/>
                  <a:pt x="61744" y="10522"/>
                  <a:pt x="61844" y="10089"/>
                </a:cubicBezTo>
                <a:close/>
                <a:moveTo>
                  <a:pt x="55607" y="10389"/>
                </a:moveTo>
                <a:cubicBezTo>
                  <a:pt x="55740" y="10789"/>
                  <a:pt x="55907" y="11190"/>
                  <a:pt x="56074" y="11590"/>
                </a:cubicBezTo>
                <a:cubicBezTo>
                  <a:pt x="56040" y="11623"/>
                  <a:pt x="56040" y="11690"/>
                  <a:pt x="56007" y="11757"/>
                </a:cubicBezTo>
                <a:cubicBezTo>
                  <a:pt x="55807" y="11456"/>
                  <a:pt x="55573" y="11156"/>
                  <a:pt x="55373" y="10889"/>
                </a:cubicBezTo>
                <a:lnTo>
                  <a:pt x="55607" y="10389"/>
                </a:lnTo>
                <a:close/>
                <a:moveTo>
                  <a:pt x="57174" y="10923"/>
                </a:moveTo>
                <a:cubicBezTo>
                  <a:pt x="57241" y="10989"/>
                  <a:pt x="57308" y="11090"/>
                  <a:pt x="57375" y="11190"/>
                </a:cubicBezTo>
                <a:cubicBezTo>
                  <a:pt x="57275" y="11390"/>
                  <a:pt x="57174" y="11590"/>
                  <a:pt x="57074" y="11790"/>
                </a:cubicBezTo>
                <a:cubicBezTo>
                  <a:pt x="57041" y="11723"/>
                  <a:pt x="57008" y="11657"/>
                  <a:pt x="56974" y="11557"/>
                </a:cubicBezTo>
                <a:cubicBezTo>
                  <a:pt x="57041" y="11356"/>
                  <a:pt x="57108" y="11123"/>
                  <a:pt x="57174" y="10923"/>
                </a:cubicBezTo>
                <a:close/>
                <a:moveTo>
                  <a:pt x="48902" y="9922"/>
                </a:moveTo>
                <a:cubicBezTo>
                  <a:pt x="49002" y="10122"/>
                  <a:pt x="49102" y="10356"/>
                  <a:pt x="49202" y="10556"/>
                </a:cubicBezTo>
                <a:cubicBezTo>
                  <a:pt x="49135" y="11090"/>
                  <a:pt x="49069" y="11623"/>
                  <a:pt x="49002" y="12157"/>
                </a:cubicBezTo>
                <a:cubicBezTo>
                  <a:pt x="48835" y="11957"/>
                  <a:pt x="48668" y="11757"/>
                  <a:pt x="48502" y="11557"/>
                </a:cubicBezTo>
                <a:cubicBezTo>
                  <a:pt x="48635" y="11023"/>
                  <a:pt x="48768" y="10489"/>
                  <a:pt x="48902" y="9922"/>
                </a:cubicBezTo>
                <a:close/>
                <a:moveTo>
                  <a:pt x="46667" y="11523"/>
                </a:moveTo>
                <a:lnTo>
                  <a:pt x="46667" y="11523"/>
                </a:lnTo>
                <a:cubicBezTo>
                  <a:pt x="46734" y="11657"/>
                  <a:pt x="46800" y="11757"/>
                  <a:pt x="46867" y="11857"/>
                </a:cubicBezTo>
                <a:cubicBezTo>
                  <a:pt x="46834" y="11990"/>
                  <a:pt x="46767" y="12090"/>
                  <a:pt x="46734" y="12224"/>
                </a:cubicBezTo>
                <a:cubicBezTo>
                  <a:pt x="46734" y="11990"/>
                  <a:pt x="46700" y="11757"/>
                  <a:pt x="46667" y="11523"/>
                </a:cubicBezTo>
                <a:close/>
                <a:moveTo>
                  <a:pt x="76021" y="8955"/>
                </a:moveTo>
                <a:lnTo>
                  <a:pt x="76422" y="12257"/>
                </a:lnTo>
                <a:cubicBezTo>
                  <a:pt x="76121" y="11456"/>
                  <a:pt x="75788" y="10623"/>
                  <a:pt x="75454" y="9822"/>
                </a:cubicBezTo>
                <a:lnTo>
                  <a:pt x="76021" y="8955"/>
                </a:lnTo>
                <a:close/>
                <a:moveTo>
                  <a:pt x="87830" y="10823"/>
                </a:moveTo>
                <a:lnTo>
                  <a:pt x="87596" y="12257"/>
                </a:lnTo>
                <a:cubicBezTo>
                  <a:pt x="87529" y="12090"/>
                  <a:pt x="87496" y="11923"/>
                  <a:pt x="87429" y="11757"/>
                </a:cubicBezTo>
                <a:lnTo>
                  <a:pt x="87830" y="10823"/>
                </a:lnTo>
                <a:close/>
                <a:moveTo>
                  <a:pt x="72419" y="11590"/>
                </a:moveTo>
                <a:lnTo>
                  <a:pt x="72419" y="11590"/>
                </a:lnTo>
                <a:cubicBezTo>
                  <a:pt x="72519" y="11857"/>
                  <a:pt x="72619" y="12124"/>
                  <a:pt x="72719" y="12357"/>
                </a:cubicBezTo>
                <a:lnTo>
                  <a:pt x="72485" y="12724"/>
                </a:lnTo>
                <a:cubicBezTo>
                  <a:pt x="72452" y="12357"/>
                  <a:pt x="72419" y="11957"/>
                  <a:pt x="72419" y="11590"/>
                </a:cubicBezTo>
                <a:close/>
                <a:moveTo>
                  <a:pt x="81158" y="11957"/>
                </a:moveTo>
                <a:cubicBezTo>
                  <a:pt x="81158" y="11990"/>
                  <a:pt x="81192" y="12057"/>
                  <a:pt x="81192" y="12090"/>
                </a:cubicBezTo>
                <a:cubicBezTo>
                  <a:pt x="81092" y="12324"/>
                  <a:pt x="80958" y="12524"/>
                  <a:pt x="80858" y="12757"/>
                </a:cubicBezTo>
                <a:cubicBezTo>
                  <a:pt x="80858" y="12724"/>
                  <a:pt x="80825" y="12691"/>
                  <a:pt x="80825" y="12657"/>
                </a:cubicBezTo>
                <a:cubicBezTo>
                  <a:pt x="80925" y="12424"/>
                  <a:pt x="81025" y="12190"/>
                  <a:pt x="81158" y="11957"/>
                </a:cubicBezTo>
                <a:close/>
                <a:moveTo>
                  <a:pt x="48502" y="12891"/>
                </a:moveTo>
                <a:lnTo>
                  <a:pt x="48502" y="12891"/>
                </a:lnTo>
                <a:cubicBezTo>
                  <a:pt x="48568" y="12991"/>
                  <a:pt x="48635" y="13058"/>
                  <a:pt x="48702" y="13124"/>
                </a:cubicBezTo>
                <a:cubicBezTo>
                  <a:pt x="48668" y="13124"/>
                  <a:pt x="48668" y="13158"/>
                  <a:pt x="48668" y="13191"/>
                </a:cubicBezTo>
                <a:cubicBezTo>
                  <a:pt x="48602" y="13091"/>
                  <a:pt x="48535" y="12991"/>
                  <a:pt x="48502" y="12891"/>
                </a:cubicBezTo>
                <a:close/>
                <a:moveTo>
                  <a:pt x="38861" y="11790"/>
                </a:moveTo>
                <a:cubicBezTo>
                  <a:pt x="38728" y="12290"/>
                  <a:pt x="38628" y="12791"/>
                  <a:pt x="38494" y="13291"/>
                </a:cubicBezTo>
                <a:cubicBezTo>
                  <a:pt x="38428" y="13224"/>
                  <a:pt x="38361" y="13124"/>
                  <a:pt x="38294" y="13058"/>
                </a:cubicBezTo>
                <a:cubicBezTo>
                  <a:pt x="38494" y="12624"/>
                  <a:pt x="38661" y="12224"/>
                  <a:pt x="38861" y="11790"/>
                </a:cubicBezTo>
                <a:close/>
                <a:moveTo>
                  <a:pt x="40463" y="10623"/>
                </a:moveTo>
                <a:cubicBezTo>
                  <a:pt x="40930" y="11456"/>
                  <a:pt x="41397" y="12257"/>
                  <a:pt x="41864" y="13058"/>
                </a:cubicBezTo>
                <a:cubicBezTo>
                  <a:pt x="41830" y="13158"/>
                  <a:pt x="41763" y="13258"/>
                  <a:pt x="41730" y="13358"/>
                </a:cubicBezTo>
                <a:lnTo>
                  <a:pt x="40796" y="12157"/>
                </a:lnTo>
                <a:lnTo>
                  <a:pt x="40463" y="10623"/>
                </a:lnTo>
                <a:close/>
                <a:moveTo>
                  <a:pt x="89498" y="12824"/>
                </a:moveTo>
                <a:lnTo>
                  <a:pt x="89698" y="13358"/>
                </a:lnTo>
                <a:cubicBezTo>
                  <a:pt x="89664" y="13391"/>
                  <a:pt x="89664" y="13425"/>
                  <a:pt x="89631" y="13458"/>
                </a:cubicBezTo>
                <a:lnTo>
                  <a:pt x="89498" y="12824"/>
                </a:lnTo>
                <a:close/>
                <a:moveTo>
                  <a:pt x="82859" y="11690"/>
                </a:moveTo>
                <a:cubicBezTo>
                  <a:pt x="82993" y="12357"/>
                  <a:pt x="83160" y="12991"/>
                  <a:pt x="83326" y="13625"/>
                </a:cubicBezTo>
                <a:cubicBezTo>
                  <a:pt x="83160" y="13124"/>
                  <a:pt x="82993" y="12657"/>
                  <a:pt x="82826" y="12157"/>
                </a:cubicBezTo>
                <a:cubicBezTo>
                  <a:pt x="82826" y="11990"/>
                  <a:pt x="82826" y="11857"/>
                  <a:pt x="82859" y="11690"/>
                </a:cubicBezTo>
                <a:close/>
                <a:moveTo>
                  <a:pt x="43798" y="11023"/>
                </a:moveTo>
                <a:cubicBezTo>
                  <a:pt x="44032" y="11523"/>
                  <a:pt x="44232" y="12024"/>
                  <a:pt x="44465" y="12524"/>
                </a:cubicBezTo>
                <a:cubicBezTo>
                  <a:pt x="44399" y="12924"/>
                  <a:pt x="44299" y="13324"/>
                  <a:pt x="44232" y="13725"/>
                </a:cubicBezTo>
                <a:cubicBezTo>
                  <a:pt x="43865" y="13291"/>
                  <a:pt x="43531" y="12824"/>
                  <a:pt x="43164" y="12390"/>
                </a:cubicBezTo>
                <a:cubicBezTo>
                  <a:pt x="43365" y="11923"/>
                  <a:pt x="43598" y="11490"/>
                  <a:pt x="43798" y="11023"/>
                </a:cubicBezTo>
                <a:close/>
                <a:moveTo>
                  <a:pt x="45399" y="12224"/>
                </a:moveTo>
                <a:cubicBezTo>
                  <a:pt x="45600" y="12457"/>
                  <a:pt x="45766" y="12691"/>
                  <a:pt x="45966" y="12924"/>
                </a:cubicBezTo>
                <a:cubicBezTo>
                  <a:pt x="46000" y="13291"/>
                  <a:pt x="46033" y="13658"/>
                  <a:pt x="46067" y="14025"/>
                </a:cubicBezTo>
                <a:cubicBezTo>
                  <a:pt x="45833" y="13491"/>
                  <a:pt x="45600" y="12958"/>
                  <a:pt x="45366" y="12424"/>
                </a:cubicBezTo>
                <a:cubicBezTo>
                  <a:pt x="45399" y="12357"/>
                  <a:pt x="45399" y="12290"/>
                  <a:pt x="45399" y="12224"/>
                </a:cubicBezTo>
                <a:close/>
                <a:moveTo>
                  <a:pt x="85895" y="11923"/>
                </a:moveTo>
                <a:cubicBezTo>
                  <a:pt x="85895" y="12324"/>
                  <a:pt x="85895" y="12691"/>
                  <a:pt x="85895" y="13058"/>
                </a:cubicBezTo>
                <a:cubicBezTo>
                  <a:pt x="85728" y="13425"/>
                  <a:pt x="85561" y="13791"/>
                  <a:pt x="85395" y="14158"/>
                </a:cubicBezTo>
                <a:lnTo>
                  <a:pt x="85228" y="13658"/>
                </a:lnTo>
                <a:cubicBezTo>
                  <a:pt x="85461" y="13091"/>
                  <a:pt x="85695" y="12524"/>
                  <a:pt x="85895" y="11923"/>
                </a:cubicBezTo>
                <a:close/>
                <a:moveTo>
                  <a:pt x="54973" y="11790"/>
                </a:moveTo>
                <a:cubicBezTo>
                  <a:pt x="55206" y="12124"/>
                  <a:pt x="55473" y="12457"/>
                  <a:pt x="55707" y="12791"/>
                </a:cubicBezTo>
                <a:cubicBezTo>
                  <a:pt x="55540" y="13291"/>
                  <a:pt x="55407" y="13791"/>
                  <a:pt x="55273" y="14258"/>
                </a:cubicBezTo>
                <a:cubicBezTo>
                  <a:pt x="55106" y="13925"/>
                  <a:pt x="54940" y="13591"/>
                  <a:pt x="54773" y="13224"/>
                </a:cubicBezTo>
                <a:cubicBezTo>
                  <a:pt x="54839" y="12757"/>
                  <a:pt x="54906" y="12290"/>
                  <a:pt x="54973" y="11790"/>
                </a:cubicBezTo>
                <a:close/>
                <a:moveTo>
                  <a:pt x="80291" y="13758"/>
                </a:moveTo>
                <a:cubicBezTo>
                  <a:pt x="80291" y="13791"/>
                  <a:pt x="80324" y="13825"/>
                  <a:pt x="80324" y="13858"/>
                </a:cubicBezTo>
                <a:cubicBezTo>
                  <a:pt x="80258" y="13992"/>
                  <a:pt x="80191" y="14125"/>
                  <a:pt x="80124" y="14258"/>
                </a:cubicBezTo>
                <a:cubicBezTo>
                  <a:pt x="80124" y="14225"/>
                  <a:pt x="80124" y="14192"/>
                  <a:pt x="80091" y="14158"/>
                </a:cubicBezTo>
                <a:cubicBezTo>
                  <a:pt x="80158" y="14025"/>
                  <a:pt x="80224" y="13892"/>
                  <a:pt x="80291" y="13758"/>
                </a:cubicBezTo>
                <a:close/>
                <a:moveTo>
                  <a:pt x="53005" y="13425"/>
                </a:moveTo>
                <a:cubicBezTo>
                  <a:pt x="53038" y="13458"/>
                  <a:pt x="53105" y="13525"/>
                  <a:pt x="53138" y="13558"/>
                </a:cubicBezTo>
                <a:lnTo>
                  <a:pt x="53172" y="13658"/>
                </a:lnTo>
                <a:lnTo>
                  <a:pt x="52871" y="14325"/>
                </a:lnTo>
                <a:cubicBezTo>
                  <a:pt x="52905" y="14025"/>
                  <a:pt x="52971" y="13725"/>
                  <a:pt x="53005" y="13425"/>
                </a:cubicBezTo>
                <a:close/>
                <a:moveTo>
                  <a:pt x="50036" y="12324"/>
                </a:moveTo>
                <a:cubicBezTo>
                  <a:pt x="50336" y="12991"/>
                  <a:pt x="50670" y="13691"/>
                  <a:pt x="50970" y="14359"/>
                </a:cubicBezTo>
                <a:cubicBezTo>
                  <a:pt x="50570" y="13925"/>
                  <a:pt x="50169" y="13458"/>
                  <a:pt x="49769" y="13024"/>
                </a:cubicBezTo>
                <a:cubicBezTo>
                  <a:pt x="49769" y="12958"/>
                  <a:pt x="49803" y="12891"/>
                  <a:pt x="49803" y="12791"/>
                </a:cubicBezTo>
                <a:cubicBezTo>
                  <a:pt x="49869" y="12657"/>
                  <a:pt x="49936" y="12491"/>
                  <a:pt x="50036" y="12324"/>
                </a:cubicBezTo>
                <a:close/>
                <a:moveTo>
                  <a:pt x="50837" y="10623"/>
                </a:moveTo>
                <a:cubicBezTo>
                  <a:pt x="51304" y="11223"/>
                  <a:pt x="51804" y="11857"/>
                  <a:pt x="52271" y="12457"/>
                </a:cubicBezTo>
                <a:cubicBezTo>
                  <a:pt x="52171" y="13124"/>
                  <a:pt x="52071" y="13758"/>
                  <a:pt x="51971" y="14425"/>
                </a:cubicBezTo>
                <a:cubicBezTo>
                  <a:pt x="51470" y="13358"/>
                  <a:pt x="51003" y="12324"/>
                  <a:pt x="50503" y="11290"/>
                </a:cubicBezTo>
                <a:cubicBezTo>
                  <a:pt x="50603" y="11056"/>
                  <a:pt x="50703" y="10823"/>
                  <a:pt x="50837" y="10623"/>
                </a:cubicBezTo>
                <a:close/>
                <a:moveTo>
                  <a:pt x="42397" y="13992"/>
                </a:moveTo>
                <a:cubicBezTo>
                  <a:pt x="42531" y="14258"/>
                  <a:pt x="42664" y="14492"/>
                  <a:pt x="42798" y="14725"/>
                </a:cubicBezTo>
                <a:cubicBezTo>
                  <a:pt x="42631" y="14525"/>
                  <a:pt x="42497" y="14325"/>
                  <a:pt x="42331" y="14125"/>
                </a:cubicBezTo>
                <a:cubicBezTo>
                  <a:pt x="42331" y="14092"/>
                  <a:pt x="42364" y="14058"/>
                  <a:pt x="42397" y="13992"/>
                </a:cubicBezTo>
                <a:close/>
                <a:moveTo>
                  <a:pt x="74087" y="11890"/>
                </a:moveTo>
                <a:cubicBezTo>
                  <a:pt x="74320" y="12958"/>
                  <a:pt x="74554" y="14025"/>
                  <a:pt x="74787" y="15092"/>
                </a:cubicBezTo>
                <a:cubicBezTo>
                  <a:pt x="74420" y="14258"/>
                  <a:pt x="74087" y="13391"/>
                  <a:pt x="73753" y="12557"/>
                </a:cubicBezTo>
                <a:cubicBezTo>
                  <a:pt x="73820" y="12424"/>
                  <a:pt x="73853" y="12257"/>
                  <a:pt x="73920" y="12124"/>
                </a:cubicBezTo>
                <a:cubicBezTo>
                  <a:pt x="73986" y="12057"/>
                  <a:pt x="74053" y="11957"/>
                  <a:pt x="74087" y="11890"/>
                </a:cubicBezTo>
                <a:close/>
                <a:moveTo>
                  <a:pt x="81492" y="13458"/>
                </a:moveTo>
                <a:lnTo>
                  <a:pt x="81759" y="14625"/>
                </a:lnTo>
                <a:cubicBezTo>
                  <a:pt x="81759" y="14826"/>
                  <a:pt x="81759" y="14992"/>
                  <a:pt x="81725" y="15192"/>
                </a:cubicBezTo>
                <a:cubicBezTo>
                  <a:pt x="81592" y="14759"/>
                  <a:pt x="81425" y="14325"/>
                  <a:pt x="81258" y="13892"/>
                </a:cubicBezTo>
                <a:cubicBezTo>
                  <a:pt x="81358" y="13758"/>
                  <a:pt x="81425" y="13591"/>
                  <a:pt x="81492" y="13458"/>
                </a:cubicBezTo>
                <a:close/>
                <a:moveTo>
                  <a:pt x="77823" y="11923"/>
                </a:moveTo>
                <a:lnTo>
                  <a:pt x="77823" y="11923"/>
                </a:lnTo>
                <a:cubicBezTo>
                  <a:pt x="78156" y="12891"/>
                  <a:pt x="78490" y="13892"/>
                  <a:pt x="78790" y="14859"/>
                </a:cubicBezTo>
                <a:cubicBezTo>
                  <a:pt x="78757" y="14992"/>
                  <a:pt x="78690" y="15092"/>
                  <a:pt x="78623" y="15226"/>
                </a:cubicBezTo>
                <a:lnTo>
                  <a:pt x="77823" y="11923"/>
                </a:lnTo>
                <a:close/>
                <a:moveTo>
                  <a:pt x="92133" y="11623"/>
                </a:moveTo>
                <a:lnTo>
                  <a:pt x="92133" y="11623"/>
                </a:lnTo>
                <a:cubicBezTo>
                  <a:pt x="91866" y="12857"/>
                  <a:pt x="91566" y="14092"/>
                  <a:pt x="91265" y="15326"/>
                </a:cubicBezTo>
                <a:cubicBezTo>
                  <a:pt x="91132" y="14959"/>
                  <a:pt x="90999" y="14559"/>
                  <a:pt x="90865" y="14158"/>
                </a:cubicBezTo>
                <a:lnTo>
                  <a:pt x="92133" y="11623"/>
                </a:lnTo>
                <a:close/>
                <a:moveTo>
                  <a:pt x="45099" y="13925"/>
                </a:moveTo>
                <a:cubicBezTo>
                  <a:pt x="45299" y="14392"/>
                  <a:pt x="45499" y="14826"/>
                  <a:pt x="45700" y="15293"/>
                </a:cubicBezTo>
                <a:cubicBezTo>
                  <a:pt x="45666" y="15359"/>
                  <a:pt x="45666" y="15393"/>
                  <a:pt x="45633" y="15459"/>
                </a:cubicBezTo>
                <a:cubicBezTo>
                  <a:pt x="45399" y="15192"/>
                  <a:pt x="45166" y="14892"/>
                  <a:pt x="44966" y="14625"/>
                </a:cubicBezTo>
                <a:cubicBezTo>
                  <a:pt x="44999" y="14392"/>
                  <a:pt x="45032" y="14158"/>
                  <a:pt x="45099" y="13925"/>
                </a:cubicBezTo>
                <a:close/>
                <a:moveTo>
                  <a:pt x="88497" y="12157"/>
                </a:moveTo>
                <a:cubicBezTo>
                  <a:pt x="88664" y="13058"/>
                  <a:pt x="88830" y="13992"/>
                  <a:pt x="88997" y="14892"/>
                </a:cubicBezTo>
                <a:cubicBezTo>
                  <a:pt x="88897" y="15126"/>
                  <a:pt x="88797" y="15393"/>
                  <a:pt x="88664" y="15626"/>
                </a:cubicBezTo>
                <a:cubicBezTo>
                  <a:pt x="88497" y="15092"/>
                  <a:pt x="88330" y="14592"/>
                  <a:pt x="88163" y="14058"/>
                </a:cubicBezTo>
                <a:cubicBezTo>
                  <a:pt x="88297" y="13425"/>
                  <a:pt x="88397" y="12791"/>
                  <a:pt x="88497" y="12157"/>
                </a:cubicBezTo>
                <a:close/>
                <a:moveTo>
                  <a:pt x="84727" y="14892"/>
                </a:moveTo>
                <a:cubicBezTo>
                  <a:pt x="84794" y="15026"/>
                  <a:pt x="84828" y="15159"/>
                  <a:pt x="84894" y="15293"/>
                </a:cubicBezTo>
                <a:lnTo>
                  <a:pt x="84727" y="15693"/>
                </a:lnTo>
                <a:cubicBezTo>
                  <a:pt x="84694" y="15526"/>
                  <a:pt x="84627" y="15359"/>
                  <a:pt x="84594" y="15226"/>
                </a:cubicBezTo>
                <a:cubicBezTo>
                  <a:pt x="84661" y="15092"/>
                  <a:pt x="84694" y="14992"/>
                  <a:pt x="84727" y="14892"/>
                </a:cubicBezTo>
                <a:close/>
                <a:moveTo>
                  <a:pt x="39529" y="12791"/>
                </a:moveTo>
                <a:cubicBezTo>
                  <a:pt x="39829" y="13358"/>
                  <a:pt x="40096" y="13925"/>
                  <a:pt x="40396" y="14492"/>
                </a:cubicBezTo>
                <a:cubicBezTo>
                  <a:pt x="40496" y="14859"/>
                  <a:pt x="40563" y="15226"/>
                  <a:pt x="40663" y="15593"/>
                </a:cubicBezTo>
                <a:cubicBezTo>
                  <a:pt x="40629" y="15659"/>
                  <a:pt x="40596" y="15726"/>
                  <a:pt x="40563" y="15760"/>
                </a:cubicBezTo>
                <a:cubicBezTo>
                  <a:pt x="40096" y="15226"/>
                  <a:pt x="39662" y="14692"/>
                  <a:pt x="39195" y="14125"/>
                </a:cubicBezTo>
                <a:cubicBezTo>
                  <a:pt x="39295" y="13691"/>
                  <a:pt x="39395" y="13258"/>
                  <a:pt x="39529" y="12791"/>
                </a:cubicBezTo>
                <a:close/>
                <a:moveTo>
                  <a:pt x="77656" y="14926"/>
                </a:moveTo>
                <a:cubicBezTo>
                  <a:pt x="77722" y="15259"/>
                  <a:pt x="77823" y="15593"/>
                  <a:pt x="77889" y="15926"/>
                </a:cubicBezTo>
                <a:cubicBezTo>
                  <a:pt x="77823" y="15760"/>
                  <a:pt x="77789" y="15626"/>
                  <a:pt x="77722" y="15493"/>
                </a:cubicBezTo>
                <a:cubicBezTo>
                  <a:pt x="77689" y="15293"/>
                  <a:pt x="77656" y="15092"/>
                  <a:pt x="77656" y="14926"/>
                </a:cubicBezTo>
                <a:close/>
                <a:moveTo>
                  <a:pt x="47601" y="15059"/>
                </a:moveTo>
                <a:cubicBezTo>
                  <a:pt x="47634" y="15092"/>
                  <a:pt x="47668" y="15159"/>
                  <a:pt x="47734" y="15192"/>
                </a:cubicBezTo>
                <a:cubicBezTo>
                  <a:pt x="47601" y="15459"/>
                  <a:pt x="47501" y="15693"/>
                  <a:pt x="47367" y="15960"/>
                </a:cubicBezTo>
                <a:lnTo>
                  <a:pt x="47601" y="15059"/>
                </a:lnTo>
                <a:close/>
                <a:moveTo>
                  <a:pt x="32357" y="14492"/>
                </a:moveTo>
                <a:cubicBezTo>
                  <a:pt x="32357" y="14525"/>
                  <a:pt x="32390" y="14559"/>
                  <a:pt x="32423" y="14625"/>
                </a:cubicBezTo>
                <a:cubicBezTo>
                  <a:pt x="32357" y="15126"/>
                  <a:pt x="32290" y="15626"/>
                  <a:pt x="32223" y="16126"/>
                </a:cubicBezTo>
                <a:cubicBezTo>
                  <a:pt x="32090" y="15960"/>
                  <a:pt x="31956" y="15826"/>
                  <a:pt x="31856" y="15693"/>
                </a:cubicBezTo>
                <a:lnTo>
                  <a:pt x="32357" y="14492"/>
                </a:lnTo>
                <a:close/>
                <a:moveTo>
                  <a:pt x="82659" y="14459"/>
                </a:moveTo>
                <a:cubicBezTo>
                  <a:pt x="82859" y="14992"/>
                  <a:pt x="83026" y="15559"/>
                  <a:pt x="83226" y="16093"/>
                </a:cubicBezTo>
                <a:cubicBezTo>
                  <a:pt x="83193" y="16227"/>
                  <a:pt x="83160" y="16360"/>
                  <a:pt x="83126" y="16527"/>
                </a:cubicBezTo>
                <a:cubicBezTo>
                  <a:pt x="83126" y="16527"/>
                  <a:pt x="83126" y="16560"/>
                  <a:pt x="83126" y="16560"/>
                </a:cubicBezTo>
                <a:lnTo>
                  <a:pt x="82659" y="14559"/>
                </a:lnTo>
                <a:cubicBezTo>
                  <a:pt x="82659" y="14525"/>
                  <a:pt x="82659" y="14492"/>
                  <a:pt x="82659" y="14459"/>
                </a:cubicBezTo>
                <a:close/>
                <a:moveTo>
                  <a:pt x="87863" y="15960"/>
                </a:moveTo>
                <a:cubicBezTo>
                  <a:pt x="87963" y="16260"/>
                  <a:pt x="88063" y="16527"/>
                  <a:pt x="88130" y="16827"/>
                </a:cubicBezTo>
                <a:lnTo>
                  <a:pt x="88063" y="17027"/>
                </a:lnTo>
                <a:cubicBezTo>
                  <a:pt x="87996" y="16694"/>
                  <a:pt x="87930" y="16327"/>
                  <a:pt x="87863" y="15993"/>
                </a:cubicBezTo>
                <a:cubicBezTo>
                  <a:pt x="87863" y="15960"/>
                  <a:pt x="87863" y="15960"/>
                  <a:pt x="87863" y="15960"/>
                </a:cubicBezTo>
                <a:close/>
                <a:moveTo>
                  <a:pt x="37227" y="15426"/>
                </a:moveTo>
                <a:cubicBezTo>
                  <a:pt x="37394" y="15760"/>
                  <a:pt x="37560" y="16060"/>
                  <a:pt x="37727" y="16393"/>
                </a:cubicBezTo>
                <a:cubicBezTo>
                  <a:pt x="37661" y="16660"/>
                  <a:pt x="37594" y="16927"/>
                  <a:pt x="37527" y="17194"/>
                </a:cubicBezTo>
                <a:cubicBezTo>
                  <a:pt x="37327" y="16894"/>
                  <a:pt x="37093" y="16593"/>
                  <a:pt x="36860" y="16293"/>
                </a:cubicBezTo>
                <a:lnTo>
                  <a:pt x="37227" y="15426"/>
                </a:lnTo>
                <a:close/>
                <a:moveTo>
                  <a:pt x="86762" y="14926"/>
                </a:moveTo>
                <a:cubicBezTo>
                  <a:pt x="86829" y="15293"/>
                  <a:pt x="86896" y="15659"/>
                  <a:pt x="86962" y="15993"/>
                </a:cubicBezTo>
                <a:cubicBezTo>
                  <a:pt x="86896" y="16460"/>
                  <a:pt x="86796" y="16894"/>
                  <a:pt x="86729" y="17361"/>
                </a:cubicBezTo>
                <a:cubicBezTo>
                  <a:pt x="86729" y="16560"/>
                  <a:pt x="86762" y="15726"/>
                  <a:pt x="86762" y="14926"/>
                </a:cubicBezTo>
                <a:close/>
                <a:moveTo>
                  <a:pt x="98304" y="16727"/>
                </a:moveTo>
                <a:cubicBezTo>
                  <a:pt x="98270" y="17027"/>
                  <a:pt x="98204" y="17327"/>
                  <a:pt x="98137" y="17628"/>
                </a:cubicBezTo>
                <a:lnTo>
                  <a:pt x="98104" y="17628"/>
                </a:lnTo>
                <a:cubicBezTo>
                  <a:pt x="98037" y="17527"/>
                  <a:pt x="98004" y="17461"/>
                  <a:pt x="97970" y="17361"/>
                </a:cubicBezTo>
                <a:cubicBezTo>
                  <a:pt x="98104" y="17161"/>
                  <a:pt x="98204" y="16927"/>
                  <a:pt x="98304" y="16727"/>
                </a:cubicBezTo>
                <a:close/>
                <a:moveTo>
                  <a:pt x="45966" y="17227"/>
                </a:moveTo>
                <a:cubicBezTo>
                  <a:pt x="46000" y="17294"/>
                  <a:pt x="46033" y="17361"/>
                  <a:pt x="46100" y="17427"/>
                </a:cubicBezTo>
                <a:lnTo>
                  <a:pt x="46033" y="17694"/>
                </a:lnTo>
                <a:cubicBezTo>
                  <a:pt x="46000" y="17594"/>
                  <a:pt x="45933" y="17527"/>
                  <a:pt x="45900" y="17427"/>
                </a:cubicBezTo>
                <a:cubicBezTo>
                  <a:pt x="45900" y="17361"/>
                  <a:pt x="45933" y="17294"/>
                  <a:pt x="45966" y="17227"/>
                </a:cubicBezTo>
                <a:close/>
                <a:moveTo>
                  <a:pt x="27186" y="17561"/>
                </a:moveTo>
                <a:cubicBezTo>
                  <a:pt x="27220" y="17594"/>
                  <a:pt x="27253" y="17661"/>
                  <a:pt x="27286" y="17728"/>
                </a:cubicBezTo>
                <a:cubicBezTo>
                  <a:pt x="27253" y="17761"/>
                  <a:pt x="27253" y="17794"/>
                  <a:pt x="27253" y="17861"/>
                </a:cubicBezTo>
                <a:cubicBezTo>
                  <a:pt x="27220" y="17861"/>
                  <a:pt x="27186" y="17861"/>
                  <a:pt x="27186" y="17894"/>
                </a:cubicBezTo>
                <a:cubicBezTo>
                  <a:pt x="27153" y="17828"/>
                  <a:pt x="27120" y="17794"/>
                  <a:pt x="27086" y="17761"/>
                </a:cubicBezTo>
                <a:cubicBezTo>
                  <a:pt x="27120" y="17694"/>
                  <a:pt x="27153" y="17628"/>
                  <a:pt x="27186" y="17561"/>
                </a:cubicBezTo>
                <a:close/>
                <a:moveTo>
                  <a:pt x="90131" y="15726"/>
                </a:moveTo>
                <a:lnTo>
                  <a:pt x="90432" y="17928"/>
                </a:lnTo>
                <a:cubicBezTo>
                  <a:pt x="90298" y="17227"/>
                  <a:pt x="90165" y="16527"/>
                  <a:pt x="90065" y="15826"/>
                </a:cubicBezTo>
                <a:cubicBezTo>
                  <a:pt x="90065" y="15793"/>
                  <a:pt x="90098" y="15760"/>
                  <a:pt x="90131" y="15726"/>
                </a:cubicBezTo>
                <a:close/>
                <a:moveTo>
                  <a:pt x="40763" y="17361"/>
                </a:moveTo>
                <a:cubicBezTo>
                  <a:pt x="40863" y="17527"/>
                  <a:pt x="40996" y="17661"/>
                  <a:pt x="41096" y="17794"/>
                </a:cubicBezTo>
                <a:cubicBezTo>
                  <a:pt x="41130" y="17928"/>
                  <a:pt x="41163" y="18061"/>
                  <a:pt x="41196" y="18228"/>
                </a:cubicBezTo>
                <a:cubicBezTo>
                  <a:pt x="41030" y="17961"/>
                  <a:pt x="40896" y="17728"/>
                  <a:pt x="40729" y="17494"/>
                </a:cubicBezTo>
                <a:lnTo>
                  <a:pt x="40763" y="17361"/>
                </a:lnTo>
                <a:close/>
                <a:moveTo>
                  <a:pt x="41897" y="14992"/>
                </a:moveTo>
                <a:cubicBezTo>
                  <a:pt x="42464" y="15726"/>
                  <a:pt x="42998" y="16427"/>
                  <a:pt x="43565" y="17161"/>
                </a:cubicBezTo>
                <a:cubicBezTo>
                  <a:pt x="43498" y="17527"/>
                  <a:pt x="43431" y="17861"/>
                  <a:pt x="43365" y="18228"/>
                </a:cubicBezTo>
                <a:cubicBezTo>
                  <a:pt x="42831" y="17227"/>
                  <a:pt x="42331" y="16227"/>
                  <a:pt x="41797" y="15226"/>
                </a:cubicBezTo>
                <a:cubicBezTo>
                  <a:pt x="41830" y="15159"/>
                  <a:pt x="41864" y="15092"/>
                  <a:pt x="41897" y="14992"/>
                </a:cubicBezTo>
                <a:close/>
                <a:moveTo>
                  <a:pt x="92533" y="13791"/>
                </a:moveTo>
                <a:cubicBezTo>
                  <a:pt x="92566" y="15026"/>
                  <a:pt x="92633" y="16293"/>
                  <a:pt x="92666" y="17527"/>
                </a:cubicBezTo>
                <a:cubicBezTo>
                  <a:pt x="92533" y="17794"/>
                  <a:pt x="92366" y="18095"/>
                  <a:pt x="92233" y="18395"/>
                </a:cubicBezTo>
                <a:cubicBezTo>
                  <a:pt x="92099" y="17894"/>
                  <a:pt x="91933" y="17427"/>
                  <a:pt x="91766" y="16960"/>
                </a:cubicBezTo>
                <a:cubicBezTo>
                  <a:pt x="92033" y="15893"/>
                  <a:pt x="92266" y="14859"/>
                  <a:pt x="92533" y="13791"/>
                </a:cubicBezTo>
                <a:close/>
                <a:moveTo>
                  <a:pt x="89397" y="17161"/>
                </a:moveTo>
                <a:lnTo>
                  <a:pt x="89698" y="18828"/>
                </a:lnTo>
                <a:cubicBezTo>
                  <a:pt x="89564" y="18361"/>
                  <a:pt x="89397" y="17928"/>
                  <a:pt x="89264" y="17461"/>
                </a:cubicBezTo>
                <a:cubicBezTo>
                  <a:pt x="89297" y="17361"/>
                  <a:pt x="89364" y="17261"/>
                  <a:pt x="89397" y="17161"/>
                </a:cubicBezTo>
                <a:close/>
                <a:moveTo>
                  <a:pt x="33124" y="15860"/>
                </a:moveTo>
                <a:cubicBezTo>
                  <a:pt x="33658" y="16860"/>
                  <a:pt x="34225" y="17794"/>
                  <a:pt x="34758" y="18795"/>
                </a:cubicBezTo>
                <a:cubicBezTo>
                  <a:pt x="34725" y="18828"/>
                  <a:pt x="34692" y="18895"/>
                  <a:pt x="34692" y="18962"/>
                </a:cubicBezTo>
                <a:lnTo>
                  <a:pt x="32991" y="16994"/>
                </a:lnTo>
                <a:cubicBezTo>
                  <a:pt x="33024" y="16627"/>
                  <a:pt x="33091" y="16260"/>
                  <a:pt x="33124" y="15860"/>
                </a:cubicBezTo>
                <a:close/>
                <a:moveTo>
                  <a:pt x="38361" y="17527"/>
                </a:moveTo>
                <a:cubicBezTo>
                  <a:pt x="38595" y="17994"/>
                  <a:pt x="38828" y="18428"/>
                  <a:pt x="39062" y="18862"/>
                </a:cubicBezTo>
                <a:cubicBezTo>
                  <a:pt x="39062" y="18928"/>
                  <a:pt x="39028" y="18995"/>
                  <a:pt x="38995" y="19029"/>
                </a:cubicBezTo>
                <a:cubicBezTo>
                  <a:pt x="38728" y="18728"/>
                  <a:pt x="38494" y="18395"/>
                  <a:pt x="38228" y="18061"/>
                </a:cubicBezTo>
                <a:cubicBezTo>
                  <a:pt x="38261" y="17894"/>
                  <a:pt x="38328" y="17728"/>
                  <a:pt x="38361" y="17527"/>
                </a:cubicBezTo>
                <a:close/>
                <a:moveTo>
                  <a:pt x="31056" y="17527"/>
                </a:moveTo>
                <a:cubicBezTo>
                  <a:pt x="31323" y="17861"/>
                  <a:pt x="31623" y="18161"/>
                  <a:pt x="31890" y="18495"/>
                </a:cubicBezTo>
                <a:cubicBezTo>
                  <a:pt x="31856" y="18695"/>
                  <a:pt x="31823" y="18928"/>
                  <a:pt x="31790" y="19162"/>
                </a:cubicBezTo>
                <a:cubicBezTo>
                  <a:pt x="31489" y="18795"/>
                  <a:pt x="31156" y="18428"/>
                  <a:pt x="30822" y="18061"/>
                </a:cubicBezTo>
                <a:cubicBezTo>
                  <a:pt x="30889" y="17894"/>
                  <a:pt x="30989" y="17694"/>
                  <a:pt x="31056" y="17527"/>
                </a:cubicBezTo>
                <a:close/>
                <a:moveTo>
                  <a:pt x="26686" y="18695"/>
                </a:moveTo>
                <a:cubicBezTo>
                  <a:pt x="26753" y="18795"/>
                  <a:pt x="26819" y="18862"/>
                  <a:pt x="26886" y="18962"/>
                </a:cubicBezTo>
                <a:cubicBezTo>
                  <a:pt x="26886" y="19062"/>
                  <a:pt x="26853" y="19162"/>
                  <a:pt x="26853" y="19262"/>
                </a:cubicBezTo>
                <a:lnTo>
                  <a:pt x="26719" y="19095"/>
                </a:lnTo>
                <a:cubicBezTo>
                  <a:pt x="26653" y="19062"/>
                  <a:pt x="26619" y="19029"/>
                  <a:pt x="26553" y="18995"/>
                </a:cubicBezTo>
                <a:cubicBezTo>
                  <a:pt x="26619" y="18895"/>
                  <a:pt x="26653" y="18795"/>
                  <a:pt x="26686" y="18695"/>
                </a:cubicBezTo>
                <a:close/>
                <a:moveTo>
                  <a:pt x="23951" y="18828"/>
                </a:moveTo>
                <a:cubicBezTo>
                  <a:pt x="24017" y="18995"/>
                  <a:pt x="24118" y="19162"/>
                  <a:pt x="24218" y="19329"/>
                </a:cubicBezTo>
                <a:lnTo>
                  <a:pt x="23917" y="18928"/>
                </a:lnTo>
                <a:cubicBezTo>
                  <a:pt x="23917" y="18895"/>
                  <a:pt x="23917" y="18862"/>
                  <a:pt x="23951" y="18828"/>
                </a:cubicBezTo>
                <a:close/>
                <a:moveTo>
                  <a:pt x="95602" y="14759"/>
                </a:moveTo>
                <a:cubicBezTo>
                  <a:pt x="95635" y="14826"/>
                  <a:pt x="95635" y="14892"/>
                  <a:pt x="95669" y="14959"/>
                </a:cubicBezTo>
                <a:cubicBezTo>
                  <a:pt x="95835" y="16293"/>
                  <a:pt x="96002" y="17628"/>
                  <a:pt x="96136" y="18962"/>
                </a:cubicBezTo>
                <a:lnTo>
                  <a:pt x="95869" y="19496"/>
                </a:lnTo>
                <a:lnTo>
                  <a:pt x="95402" y="15693"/>
                </a:lnTo>
                <a:cubicBezTo>
                  <a:pt x="95468" y="15393"/>
                  <a:pt x="95535" y="15059"/>
                  <a:pt x="95602" y="14759"/>
                </a:cubicBezTo>
                <a:close/>
                <a:moveTo>
                  <a:pt x="80725" y="14992"/>
                </a:moveTo>
                <a:cubicBezTo>
                  <a:pt x="81025" y="15760"/>
                  <a:pt x="81292" y="16560"/>
                  <a:pt x="81592" y="17361"/>
                </a:cubicBezTo>
                <a:cubicBezTo>
                  <a:pt x="81559" y="18128"/>
                  <a:pt x="81492" y="18895"/>
                  <a:pt x="81458" y="19662"/>
                </a:cubicBezTo>
                <a:cubicBezTo>
                  <a:pt x="81125" y="18295"/>
                  <a:pt x="80791" y="16927"/>
                  <a:pt x="80458" y="15559"/>
                </a:cubicBezTo>
                <a:cubicBezTo>
                  <a:pt x="80558" y="15359"/>
                  <a:pt x="80625" y="15192"/>
                  <a:pt x="80725" y="14992"/>
                </a:cubicBezTo>
                <a:close/>
                <a:moveTo>
                  <a:pt x="92733" y="19395"/>
                </a:moveTo>
                <a:cubicBezTo>
                  <a:pt x="92733" y="19462"/>
                  <a:pt x="92733" y="19529"/>
                  <a:pt x="92733" y="19596"/>
                </a:cubicBezTo>
                <a:cubicBezTo>
                  <a:pt x="92700" y="19629"/>
                  <a:pt x="92700" y="19696"/>
                  <a:pt x="92666" y="19729"/>
                </a:cubicBezTo>
                <a:cubicBezTo>
                  <a:pt x="92666" y="19696"/>
                  <a:pt x="92633" y="19629"/>
                  <a:pt x="92633" y="19596"/>
                </a:cubicBezTo>
                <a:cubicBezTo>
                  <a:pt x="92666" y="19529"/>
                  <a:pt x="92700" y="19462"/>
                  <a:pt x="92733" y="19395"/>
                </a:cubicBezTo>
                <a:close/>
                <a:moveTo>
                  <a:pt x="44299" y="18095"/>
                </a:moveTo>
                <a:cubicBezTo>
                  <a:pt x="44399" y="18228"/>
                  <a:pt x="44499" y="18361"/>
                  <a:pt x="44599" y="18495"/>
                </a:cubicBezTo>
                <a:cubicBezTo>
                  <a:pt x="44465" y="18928"/>
                  <a:pt x="44299" y="19329"/>
                  <a:pt x="44165" y="19762"/>
                </a:cubicBezTo>
                <a:cubicBezTo>
                  <a:pt x="44132" y="19662"/>
                  <a:pt x="44065" y="19562"/>
                  <a:pt x="44032" y="19462"/>
                </a:cubicBezTo>
                <a:cubicBezTo>
                  <a:pt x="44098" y="19029"/>
                  <a:pt x="44199" y="18562"/>
                  <a:pt x="44299" y="18095"/>
                </a:cubicBezTo>
                <a:close/>
                <a:moveTo>
                  <a:pt x="91432" y="18728"/>
                </a:moveTo>
                <a:cubicBezTo>
                  <a:pt x="91499" y="18995"/>
                  <a:pt x="91599" y="19262"/>
                  <a:pt x="91699" y="19529"/>
                </a:cubicBezTo>
                <a:cubicBezTo>
                  <a:pt x="91666" y="19596"/>
                  <a:pt x="91599" y="19696"/>
                  <a:pt x="91566" y="19762"/>
                </a:cubicBezTo>
                <a:cubicBezTo>
                  <a:pt x="91532" y="19429"/>
                  <a:pt x="91466" y="19062"/>
                  <a:pt x="91432" y="18728"/>
                </a:cubicBezTo>
                <a:close/>
                <a:moveTo>
                  <a:pt x="99638" y="18762"/>
                </a:moveTo>
                <a:cubicBezTo>
                  <a:pt x="99638" y="19262"/>
                  <a:pt x="99638" y="19762"/>
                  <a:pt x="99638" y="20263"/>
                </a:cubicBezTo>
                <a:cubicBezTo>
                  <a:pt x="99571" y="20063"/>
                  <a:pt x="99505" y="19896"/>
                  <a:pt x="99438" y="19696"/>
                </a:cubicBezTo>
                <a:lnTo>
                  <a:pt x="99638" y="18762"/>
                </a:lnTo>
                <a:close/>
                <a:moveTo>
                  <a:pt x="85328" y="16493"/>
                </a:moveTo>
                <a:cubicBezTo>
                  <a:pt x="85495" y="16994"/>
                  <a:pt x="85661" y="17494"/>
                  <a:pt x="85862" y="17994"/>
                </a:cubicBezTo>
                <a:cubicBezTo>
                  <a:pt x="85862" y="18762"/>
                  <a:pt x="85828" y="19529"/>
                  <a:pt x="85828" y="20296"/>
                </a:cubicBezTo>
                <a:lnTo>
                  <a:pt x="85061" y="17094"/>
                </a:lnTo>
                <a:lnTo>
                  <a:pt x="85328" y="16493"/>
                </a:lnTo>
                <a:close/>
                <a:moveTo>
                  <a:pt x="27653" y="19896"/>
                </a:moveTo>
                <a:lnTo>
                  <a:pt x="28054" y="20430"/>
                </a:lnTo>
                <a:cubicBezTo>
                  <a:pt x="27920" y="20296"/>
                  <a:pt x="27787" y="20163"/>
                  <a:pt x="27620" y="19996"/>
                </a:cubicBezTo>
                <a:cubicBezTo>
                  <a:pt x="27620" y="19996"/>
                  <a:pt x="27620" y="19963"/>
                  <a:pt x="27653" y="19963"/>
                </a:cubicBezTo>
                <a:cubicBezTo>
                  <a:pt x="27653" y="19929"/>
                  <a:pt x="27653" y="19929"/>
                  <a:pt x="27653" y="19896"/>
                </a:cubicBezTo>
                <a:close/>
                <a:moveTo>
                  <a:pt x="35859" y="18928"/>
                </a:moveTo>
                <a:lnTo>
                  <a:pt x="36493" y="19762"/>
                </a:lnTo>
                <a:cubicBezTo>
                  <a:pt x="36560" y="19996"/>
                  <a:pt x="36626" y="20196"/>
                  <a:pt x="36693" y="20430"/>
                </a:cubicBezTo>
                <a:cubicBezTo>
                  <a:pt x="36426" y="19929"/>
                  <a:pt x="36126" y="19429"/>
                  <a:pt x="35859" y="18928"/>
                </a:cubicBezTo>
                <a:close/>
                <a:moveTo>
                  <a:pt x="42297" y="19229"/>
                </a:moveTo>
                <a:lnTo>
                  <a:pt x="42297" y="19229"/>
                </a:lnTo>
                <a:cubicBezTo>
                  <a:pt x="42531" y="19496"/>
                  <a:pt x="42764" y="19762"/>
                  <a:pt x="42998" y="20063"/>
                </a:cubicBezTo>
                <a:cubicBezTo>
                  <a:pt x="42964" y="20296"/>
                  <a:pt x="42931" y="20530"/>
                  <a:pt x="42864" y="20796"/>
                </a:cubicBezTo>
                <a:cubicBezTo>
                  <a:pt x="42764" y="20596"/>
                  <a:pt x="42664" y="20430"/>
                  <a:pt x="42531" y="20263"/>
                </a:cubicBezTo>
                <a:lnTo>
                  <a:pt x="42297" y="19229"/>
                </a:lnTo>
                <a:close/>
                <a:moveTo>
                  <a:pt x="32657" y="19362"/>
                </a:moveTo>
                <a:cubicBezTo>
                  <a:pt x="33057" y="19796"/>
                  <a:pt x="33458" y="20263"/>
                  <a:pt x="33891" y="20730"/>
                </a:cubicBezTo>
                <a:cubicBezTo>
                  <a:pt x="33791" y="20897"/>
                  <a:pt x="33724" y="21063"/>
                  <a:pt x="33658" y="21230"/>
                </a:cubicBezTo>
                <a:cubicBezTo>
                  <a:pt x="33291" y="20830"/>
                  <a:pt x="32924" y="20430"/>
                  <a:pt x="32557" y="20029"/>
                </a:cubicBezTo>
                <a:cubicBezTo>
                  <a:pt x="32590" y="19796"/>
                  <a:pt x="32624" y="19562"/>
                  <a:pt x="32657" y="19362"/>
                </a:cubicBezTo>
                <a:close/>
                <a:moveTo>
                  <a:pt x="26052" y="20196"/>
                </a:moveTo>
                <a:cubicBezTo>
                  <a:pt x="26186" y="20530"/>
                  <a:pt x="26319" y="20830"/>
                  <a:pt x="26453" y="21130"/>
                </a:cubicBezTo>
                <a:cubicBezTo>
                  <a:pt x="26419" y="21197"/>
                  <a:pt x="26419" y="21297"/>
                  <a:pt x="26386" y="21330"/>
                </a:cubicBezTo>
                <a:lnTo>
                  <a:pt x="25919" y="20530"/>
                </a:lnTo>
                <a:cubicBezTo>
                  <a:pt x="25986" y="20430"/>
                  <a:pt x="26019" y="20296"/>
                  <a:pt x="26052" y="20196"/>
                </a:cubicBezTo>
                <a:close/>
                <a:moveTo>
                  <a:pt x="87796" y="20430"/>
                </a:moveTo>
                <a:cubicBezTo>
                  <a:pt x="87863" y="20730"/>
                  <a:pt x="87930" y="21063"/>
                  <a:pt x="87996" y="21364"/>
                </a:cubicBezTo>
                <a:cubicBezTo>
                  <a:pt x="87896" y="21130"/>
                  <a:pt x="87830" y="20863"/>
                  <a:pt x="87730" y="20596"/>
                </a:cubicBezTo>
                <a:cubicBezTo>
                  <a:pt x="87763" y="20530"/>
                  <a:pt x="87796" y="20463"/>
                  <a:pt x="87796" y="20430"/>
                </a:cubicBezTo>
                <a:close/>
                <a:moveTo>
                  <a:pt x="97270" y="21030"/>
                </a:moveTo>
                <a:lnTo>
                  <a:pt x="97270" y="21030"/>
                </a:lnTo>
                <a:cubicBezTo>
                  <a:pt x="97303" y="21197"/>
                  <a:pt x="97370" y="21364"/>
                  <a:pt x="97403" y="21497"/>
                </a:cubicBezTo>
                <a:cubicBezTo>
                  <a:pt x="97403" y="21564"/>
                  <a:pt x="97370" y="21664"/>
                  <a:pt x="97370" y="21730"/>
                </a:cubicBezTo>
                <a:lnTo>
                  <a:pt x="97270" y="21030"/>
                </a:lnTo>
                <a:close/>
                <a:moveTo>
                  <a:pt x="23450" y="20696"/>
                </a:moveTo>
                <a:cubicBezTo>
                  <a:pt x="23684" y="21130"/>
                  <a:pt x="23917" y="21530"/>
                  <a:pt x="24151" y="21931"/>
                </a:cubicBezTo>
                <a:cubicBezTo>
                  <a:pt x="23917" y="21630"/>
                  <a:pt x="23651" y="21330"/>
                  <a:pt x="23384" y="21030"/>
                </a:cubicBezTo>
                <a:cubicBezTo>
                  <a:pt x="23417" y="20930"/>
                  <a:pt x="23417" y="20830"/>
                  <a:pt x="23450" y="20696"/>
                </a:cubicBezTo>
                <a:close/>
                <a:moveTo>
                  <a:pt x="92066" y="20730"/>
                </a:moveTo>
                <a:cubicBezTo>
                  <a:pt x="92099" y="20830"/>
                  <a:pt x="92166" y="20963"/>
                  <a:pt x="92199" y="21063"/>
                </a:cubicBezTo>
                <a:cubicBezTo>
                  <a:pt x="92099" y="21364"/>
                  <a:pt x="91999" y="21664"/>
                  <a:pt x="91899" y="21931"/>
                </a:cubicBezTo>
                <a:cubicBezTo>
                  <a:pt x="91866" y="21730"/>
                  <a:pt x="91833" y="21530"/>
                  <a:pt x="91799" y="21330"/>
                </a:cubicBezTo>
                <a:cubicBezTo>
                  <a:pt x="91899" y="21130"/>
                  <a:pt x="91999" y="20930"/>
                  <a:pt x="92066" y="20730"/>
                </a:cubicBezTo>
                <a:close/>
                <a:moveTo>
                  <a:pt x="27820" y="21430"/>
                </a:moveTo>
                <a:lnTo>
                  <a:pt x="27820" y="21430"/>
                </a:lnTo>
                <a:cubicBezTo>
                  <a:pt x="27954" y="21564"/>
                  <a:pt x="28120" y="21730"/>
                  <a:pt x="28254" y="21864"/>
                </a:cubicBezTo>
                <a:cubicBezTo>
                  <a:pt x="28220" y="21964"/>
                  <a:pt x="28187" y="22031"/>
                  <a:pt x="28154" y="22131"/>
                </a:cubicBezTo>
                <a:cubicBezTo>
                  <a:pt x="28054" y="21897"/>
                  <a:pt x="27920" y="21664"/>
                  <a:pt x="27820" y="21430"/>
                </a:cubicBezTo>
                <a:close/>
                <a:moveTo>
                  <a:pt x="101473" y="21497"/>
                </a:moveTo>
                <a:cubicBezTo>
                  <a:pt x="101539" y="21630"/>
                  <a:pt x="101606" y="21797"/>
                  <a:pt x="101673" y="21964"/>
                </a:cubicBezTo>
                <a:lnTo>
                  <a:pt x="101506" y="22364"/>
                </a:lnTo>
                <a:cubicBezTo>
                  <a:pt x="101473" y="22197"/>
                  <a:pt x="101406" y="21997"/>
                  <a:pt x="101373" y="21797"/>
                </a:cubicBezTo>
                <a:lnTo>
                  <a:pt x="101473" y="21497"/>
                </a:lnTo>
                <a:close/>
                <a:moveTo>
                  <a:pt x="32457" y="21197"/>
                </a:moveTo>
                <a:cubicBezTo>
                  <a:pt x="32724" y="21497"/>
                  <a:pt x="32991" y="21797"/>
                  <a:pt x="33257" y="22097"/>
                </a:cubicBezTo>
                <a:cubicBezTo>
                  <a:pt x="33191" y="22264"/>
                  <a:pt x="33124" y="22398"/>
                  <a:pt x="33057" y="22531"/>
                </a:cubicBezTo>
                <a:cubicBezTo>
                  <a:pt x="32857" y="22131"/>
                  <a:pt x="32624" y="21730"/>
                  <a:pt x="32390" y="21330"/>
                </a:cubicBezTo>
                <a:cubicBezTo>
                  <a:pt x="32390" y="21297"/>
                  <a:pt x="32390" y="21230"/>
                  <a:pt x="32423" y="21197"/>
                </a:cubicBezTo>
                <a:close/>
                <a:moveTo>
                  <a:pt x="20482" y="20263"/>
                </a:moveTo>
                <a:cubicBezTo>
                  <a:pt x="20815" y="20997"/>
                  <a:pt x="21182" y="21697"/>
                  <a:pt x="21516" y="22431"/>
                </a:cubicBezTo>
                <a:cubicBezTo>
                  <a:pt x="21516" y="22464"/>
                  <a:pt x="21482" y="22531"/>
                  <a:pt x="21482" y="22564"/>
                </a:cubicBezTo>
                <a:cubicBezTo>
                  <a:pt x="21049" y="22264"/>
                  <a:pt x="20615" y="21964"/>
                  <a:pt x="20148" y="21664"/>
                </a:cubicBezTo>
                <a:cubicBezTo>
                  <a:pt x="20281" y="21197"/>
                  <a:pt x="20382" y="20730"/>
                  <a:pt x="20482" y="20263"/>
                </a:cubicBezTo>
                <a:close/>
                <a:moveTo>
                  <a:pt x="107077" y="21564"/>
                </a:moveTo>
                <a:cubicBezTo>
                  <a:pt x="107110" y="21597"/>
                  <a:pt x="107110" y="21664"/>
                  <a:pt x="107110" y="21697"/>
                </a:cubicBezTo>
                <a:cubicBezTo>
                  <a:pt x="107010" y="22064"/>
                  <a:pt x="106910" y="22431"/>
                  <a:pt x="106777" y="22765"/>
                </a:cubicBezTo>
                <a:cubicBezTo>
                  <a:pt x="106743" y="22664"/>
                  <a:pt x="106710" y="22531"/>
                  <a:pt x="106676" y="22398"/>
                </a:cubicBezTo>
                <a:cubicBezTo>
                  <a:pt x="106810" y="22131"/>
                  <a:pt x="106943" y="21831"/>
                  <a:pt x="107077" y="21564"/>
                </a:cubicBezTo>
                <a:close/>
                <a:moveTo>
                  <a:pt x="103041" y="21530"/>
                </a:moveTo>
                <a:cubicBezTo>
                  <a:pt x="103041" y="22031"/>
                  <a:pt x="103041" y="22498"/>
                  <a:pt x="103074" y="22998"/>
                </a:cubicBezTo>
                <a:cubicBezTo>
                  <a:pt x="102940" y="22731"/>
                  <a:pt x="102840" y="22464"/>
                  <a:pt x="102707" y="22197"/>
                </a:cubicBezTo>
                <a:cubicBezTo>
                  <a:pt x="102840" y="21964"/>
                  <a:pt x="102940" y="21730"/>
                  <a:pt x="103041" y="21530"/>
                </a:cubicBezTo>
                <a:close/>
                <a:moveTo>
                  <a:pt x="98904" y="22031"/>
                </a:moveTo>
                <a:cubicBezTo>
                  <a:pt x="98971" y="22197"/>
                  <a:pt x="99038" y="22398"/>
                  <a:pt x="99104" y="22564"/>
                </a:cubicBezTo>
                <a:cubicBezTo>
                  <a:pt x="99004" y="22765"/>
                  <a:pt x="98904" y="22965"/>
                  <a:pt x="98804" y="23198"/>
                </a:cubicBezTo>
                <a:cubicBezTo>
                  <a:pt x="98771" y="23065"/>
                  <a:pt x="98737" y="22965"/>
                  <a:pt x="98704" y="22865"/>
                </a:cubicBezTo>
                <a:cubicBezTo>
                  <a:pt x="98771" y="22598"/>
                  <a:pt x="98838" y="22331"/>
                  <a:pt x="98904" y="22031"/>
                </a:cubicBezTo>
                <a:close/>
                <a:moveTo>
                  <a:pt x="88697" y="18595"/>
                </a:moveTo>
                <a:cubicBezTo>
                  <a:pt x="89031" y="19629"/>
                  <a:pt x="89364" y="20696"/>
                  <a:pt x="89698" y="21764"/>
                </a:cubicBezTo>
                <a:cubicBezTo>
                  <a:pt x="89564" y="22331"/>
                  <a:pt x="89431" y="22898"/>
                  <a:pt x="89297" y="23465"/>
                </a:cubicBezTo>
                <a:cubicBezTo>
                  <a:pt x="89031" y="22031"/>
                  <a:pt x="88730" y="20563"/>
                  <a:pt x="88463" y="19095"/>
                </a:cubicBezTo>
                <a:lnTo>
                  <a:pt x="88697" y="18595"/>
                </a:lnTo>
                <a:close/>
                <a:moveTo>
                  <a:pt x="34525" y="21464"/>
                </a:moveTo>
                <a:lnTo>
                  <a:pt x="35959" y="23632"/>
                </a:lnTo>
                <a:cubicBezTo>
                  <a:pt x="35959" y="23665"/>
                  <a:pt x="35959" y="23699"/>
                  <a:pt x="35926" y="23765"/>
                </a:cubicBezTo>
                <a:cubicBezTo>
                  <a:pt x="35392" y="23131"/>
                  <a:pt x="34859" y="22531"/>
                  <a:pt x="34291" y="21931"/>
                </a:cubicBezTo>
                <a:lnTo>
                  <a:pt x="34525" y="21464"/>
                </a:lnTo>
                <a:close/>
                <a:moveTo>
                  <a:pt x="94701" y="18828"/>
                </a:moveTo>
                <a:lnTo>
                  <a:pt x="95102" y="20963"/>
                </a:lnTo>
                <a:cubicBezTo>
                  <a:pt x="94568" y="21964"/>
                  <a:pt x="94067" y="22965"/>
                  <a:pt x="93534" y="23932"/>
                </a:cubicBezTo>
                <a:cubicBezTo>
                  <a:pt x="93934" y="22231"/>
                  <a:pt x="94301" y="20530"/>
                  <a:pt x="94701" y="18828"/>
                </a:cubicBezTo>
                <a:close/>
                <a:moveTo>
                  <a:pt x="19948" y="22598"/>
                </a:moveTo>
                <a:cubicBezTo>
                  <a:pt x="20348" y="22865"/>
                  <a:pt x="20748" y="23131"/>
                  <a:pt x="21149" y="23432"/>
                </a:cubicBezTo>
                <a:cubicBezTo>
                  <a:pt x="21082" y="23632"/>
                  <a:pt x="21015" y="23832"/>
                  <a:pt x="20915" y="24032"/>
                </a:cubicBezTo>
                <a:cubicBezTo>
                  <a:pt x="20582" y="23598"/>
                  <a:pt x="20248" y="23198"/>
                  <a:pt x="19915" y="22765"/>
                </a:cubicBezTo>
                <a:lnTo>
                  <a:pt x="19948" y="22598"/>
                </a:lnTo>
                <a:close/>
                <a:moveTo>
                  <a:pt x="23217" y="23498"/>
                </a:moveTo>
                <a:cubicBezTo>
                  <a:pt x="23317" y="23665"/>
                  <a:pt x="23417" y="23832"/>
                  <a:pt x="23517" y="23965"/>
                </a:cubicBezTo>
                <a:lnTo>
                  <a:pt x="23417" y="24299"/>
                </a:lnTo>
                <a:cubicBezTo>
                  <a:pt x="23350" y="24166"/>
                  <a:pt x="23284" y="24065"/>
                  <a:pt x="23217" y="23932"/>
                </a:cubicBezTo>
                <a:lnTo>
                  <a:pt x="23217" y="23498"/>
                </a:lnTo>
                <a:close/>
                <a:moveTo>
                  <a:pt x="32123" y="24266"/>
                </a:moveTo>
                <a:cubicBezTo>
                  <a:pt x="32157" y="24299"/>
                  <a:pt x="32190" y="24366"/>
                  <a:pt x="32223" y="24399"/>
                </a:cubicBezTo>
                <a:cubicBezTo>
                  <a:pt x="32223" y="24432"/>
                  <a:pt x="32190" y="24466"/>
                  <a:pt x="32190" y="24499"/>
                </a:cubicBezTo>
                <a:lnTo>
                  <a:pt x="32157" y="24499"/>
                </a:lnTo>
                <a:cubicBezTo>
                  <a:pt x="32190" y="24399"/>
                  <a:pt x="32157" y="24332"/>
                  <a:pt x="32123" y="24266"/>
                </a:cubicBezTo>
                <a:close/>
                <a:moveTo>
                  <a:pt x="26619" y="24266"/>
                </a:moveTo>
                <a:cubicBezTo>
                  <a:pt x="26719" y="24466"/>
                  <a:pt x="26853" y="24633"/>
                  <a:pt x="26986" y="24833"/>
                </a:cubicBezTo>
                <a:cubicBezTo>
                  <a:pt x="26986" y="24899"/>
                  <a:pt x="26953" y="24933"/>
                  <a:pt x="26920" y="24999"/>
                </a:cubicBezTo>
                <a:cubicBezTo>
                  <a:pt x="26819" y="24799"/>
                  <a:pt x="26686" y="24599"/>
                  <a:pt x="26586" y="24399"/>
                </a:cubicBezTo>
                <a:cubicBezTo>
                  <a:pt x="26586" y="24366"/>
                  <a:pt x="26586" y="24332"/>
                  <a:pt x="26619" y="24266"/>
                </a:cubicBezTo>
                <a:close/>
                <a:moveTo>
                  <a:pt x="99538" y="23665"/>
                </a:moveTo>
                <a:cubicBezTo>
                  <a:pt x="99571" y="23799"/>
                  <a:pt x="99638" y="23932"/>
                  <a:pt x="99671" y="24065"/>
                </a:cubicBezTo>
                <a:cubicBezTo>
                  <a:pt x="99571" y="24432"/>
                  <a:pt x="99438" y="24799"/>
                  <a:pt x="99305" y="25166"/>
                </a:cubicBezTo>
                <a:cubicBezTo>
                  <a:pt x="99238" y="24966"/>
                  <a:pt x="99171" y="24733"/>
                  <a:pt x="99138" y="24499"/>
                </a:cubicBezTo>
                <a:cubicBezTo>
                  <a:pt x="99271" y="24232"/>
                  <a:pt x="99405" y="23965"/>
                  <a:pt x="99538" y="23665"/>
                </a:cubicBezTo>
                <a:close/>
                <a:moveTo>
                  <a:pt x="18614" y="23432"/>
                </a:moveTo>
                <a:lnTo>
                  <a:pt x="18680" y="24166"/>
                </a:lnTo>
                <a:cubicBezTo>
                  <a:pt x="18614" y="24532"/>
                  <a:pt x="18514" y="24899"/>
                  <a:pt x="18447" y="25266"/>
                </a:cubicBezTo>
                <a:cubicBezTo>
                  <a:pt x="18313" y="25133"/>
                  <a:pt x="18213" y="24999"/>
                  <a:pt x="18113" y="24866"/>
                </a:cubicBezTo>
                <a:cubicBezTo>
                  <a:pt x="18280" y="24399"/>
                  <a:pt x="18447" y="23899"/>
                  <a:pt x="18614" y="23432"/>
                </a:cubicBezTo>
                <a:close/>
                <a:moveTo>
                  <a:pt x="107477" y="23465"/>
                </a:moveTo>
                <a:cubicBezTo>
                  <a:pt x="107610" y="23965"/>
                  <a:pt x="107711" y="24432"/>
                  <a:pt x="107811" y="24933"/>
                </a:cubicBezTo>
                <a:cubicBezTo>
                  <a:pt x="107711" y="25066"/>
                  <a:pt x="107644" y="25200"/>
                  <a:pt x="107577" y="25366"/>
                </a:cubicBezTo>
                <a:lnTo>
                  <a:pt x="107244" y="24266"/>
                </a:lnTo>
                <a:lnTo>
                  <a:pt x="107477" y="23465"/>
                </a:lnTo>
                <a:close/>
                <a:moveTo>
                  <a:pt x="24585" y="23765"/>
                </a:moveTo>
                <a:cubicBezTo>
                  <a:pt x="24885" y="24132"/>
                  <a:pt x="25218" y="24532"/>
                  <a:pt x="25552" y="24899"/>
                </a:cubicBezTo>
                <a:lnTo>
                  <a:pt x="25452" y="25400"/>
                </a:lnTo>
                <a:cubicBezTo>
                  <a:pt x="25118" y="24899"/>
                  <a:pt x="24818" y="24399"/>
                  <a:pt x="24518" y="23899"/>
                </a:cubicBezTo>
                <a:cubicBezTo>
                  <a:pt x="24518" y="23865"/>
                  <a:pt x="24551" y="23799"/>
                  <a:pt x="24585" y="23765"/>
                </a:cubicBezTo>
                <a:close/>
                <a:moveTo>
                  <a:pt x="109078" y="24466"/>
                </a:moveTo>
                <a:cubicBezTo>
                  <a:pt x="109078" y="24466"/>
                  <a:pt x="109078" y="24499"/>
                  <a:pt x="109078" y="24532"/>
                </a:cubicBezTo>
                <a:cubicBezTo>
                  <a:pt x="109011" y="24833"/>
                  <a:pt x="108911" y="25133"/>
                  <a:pt x="108845" y="25433"/>
                </a:cubicBezTo>
                <a:cubicBezTo>
                  <a:pt x="108811" y="25300"/>
                  <a:pt x="108778" y="25166"/>
                  <a:pt x="108745" y="25033"/>
                </a:cubicBezTo>
                <a:cubicBezTo>
                  <a:pt x="108845" y="24833"/>
                  <a:pt x="108945" y="24633"/>
                  <a:pt x="109078" y="24466"/>
                </a:cubicBezTo>
                <a:close/>
                <a:moveTo>
                  <a:pt x="104141" y="22931"/>
                </a:moveTo>
                <a:lnTo>
                  <a:pt x="104575" y="24633"/>
                </a:lnTo>
                <a:lnTo>
                  <a:pt x="104141" y="25533"/>
                </a:lnTo>
                <a:cubicBezTo>
                  <a:pt x="104075" y="25400"/>
                  <a:pt x="104008" y="25266"/>
                  <a:pt x="103975" y="25133"/>
                </a:cubicBezTo>
                <a:cubicBezTo>
                  <a:pt x="103975" y="24699"/>
                  <a:pt x="103941" y="24266"/>
                  <a:pt x="103941" y="23832"/>
                </a:cubicBezTo>
                <a:cubicBezTo>
                  <a:pt x="104008" y="23532"/>
                  <a:pt x="104075" y="23232"/>
                  <a:pt x="104141" y="22931"/>
                </a:cubicBezTo>
                <a:close/>
                <a:moveTo>
                  <a:pt x="105843" y="24065"/>
                </a:moveTo>
                <a:cubicBezTo>
                  <a:pt x="105909" y="24466"/>
                  <a:pt x="105976" y="24866"/>
                  <a:pt x="106009" y="25233"/>
                </a:cubicBezTo>
                <a:cubicBezTo>
                  <a:pt x="105976" y="25433"/>
                  <a:pt x="105909" y="25600"/>
                  <a:pt x="105843" y="25800"/>
                </a:cubicBezTo>
                <a:cubicBezTo>
                  <a:pt x="105742" y="25400"/>
                  <a:pt x="105642" y="25033"/>
                  <a:pt x="105542" y="24666"/>
                </a:cubicBezTo>
                <a:cubicBezTo>
                  <a:pt x="105642" y="24466"/>
                  <a:pt x="105742" y="24266"/>
                  <a:pt x="105843" y="24065"/>
                </a:cubicBezTo>
                <a:close/>
                <a:moveTo>
                  <a:pt x="22516" y="24432"/>
                </a:moveTo>
                <a:cubicBezTo>
                  <a:pt x="22650" y="24766"/>
                  <a:pt x="22783" y="25066"/>
                  <a:pt x="22950" y="25366"/>
                </a:cubicBezTo>
                <a:cubicBezTo>
                  <a:pt x="22850" y="25633"/>
                  <a:pt x="22750" y="25867"/>
                  <a:pt x="22616" y="26134"/>
                </a:cubicBezTo>
                <a:cubicBezTo>
                  <a:pt x="22483" y="25967"/>
                  <a:pt x="22350" y="25767"/>
                  <a:pt x="22216" y="25600"/>
                </a:cubicBezTo>
                <a:cubicBezTo>
                  <a:pt x="22316" y="25200"/>
                  <a:pt x="22416" y="24833"/>
                  <a:pt x="22516" y="24432"/>
                </a:cubicBezTo>
                <a:close/>
                <a:moveTo>
                  <a:pt x="28854" y="25700"/>
                </a:moveTo>
                <a:cubicBezTo>
                  <a:pt x="28921" y="25900"/>
                  <a:pt x="29021" y="26100"/>
                  <a:pt x="29121" y="26267"/>
                </a:cubicBezTo>
                <a:cubicBezTo>
                  <a:pt x="28988" y="26100"/>
                  <a:pt x="28854" y="25933"/>
                  <a:pt x="28721" y="25733"/>
                </a:cubicBezTo>
                <a:cubicBezTo>
                  <a:pt x="28754" y="25733"/>
                  <a:pt x="28788" y="25700"/>
                  <a:pt x="28854" y="25700"/>
                </a:cubicBezTo>
                <a:close/>
                <a:moveTo>
                  <a:pt x="102207" y="23198"/>
                </a:moveTo>
                <a:cubicBezTo>
                  <a:pt x="102407" y="23699"/>
                  <a:pt x="102640" y="24232"/>
                  <a:pt x="102840" y="24733"/>
                </a:cubicBezTo>
                <a:cubicBezTo>
                  <a:pt x="102740" y="25266"/>
                  <a:pt x="102640" y="25767"/>
                  <a:pt x="102540" y="26267"/>
                </a:cubicBezTo>
                <a:cubicBezTo>
                  <a:pt x="102307" y="25466"/>
                  <a:pt x="102107" y="24633"/>
                  <a:pt x="101873" y="23799"/>
                </a:cubicBezTo>
                <a:cubicBezTo>
                  <a:pt x="102006" y="23598"/>
                  <a:pt x="102107" y="23398"/>
                  <a:pt x="102207" y="23198"/>
                </a:cubicBezTo>
                <a:close/>
                <a:moveTo>
                  <a:pt x="33925" y="22798"/>
                </a:moveTo>
                <a:cubicBezTo>
                  <a:pt x="34492" y="23465"/>
                  <a:pt x="35092" y="24132"/>
                  <a:pt x="35692" y="24799"/>
                </a:cubicBezTo>
                <a:lnTo>
                  <a:pt x="35259" y="26467"/>
                </a:lnTo>
                <a:cubicBezTo>
                  <a:pt x="34725" y="25466"/>
                  <a:pt x="34158" y="24499"/>
                  <a:pt x="33591" y="23498"/>
                </a:cubicBezTo>
                <a:cubicBezTo>
                  <a:pt x="33724" y="23265"/>
                  <a:pt x="33791" y="23031"/>
                  <a:pt x="33925" y="22798"/>
                </a:cubicBezTo>
                <a:close/>
                <a:moveTo>
                  <a:pt x="26152" y="26200"/>
                </a:moveTo>
                <a:cubicBezTo>
                  <a:pt x="26186" y="26300"/>
                  <a:pt x="26252" y="26400"/>
                  <a:pt x="26286" y="26501"/>
                </a:cubicBezTo>
                <a:cubicBezTo>
                  <a:pt x="26252" y="26567"/>
                  <a:pt x="26252" y="26601"/>
                  <a:pt x="26219" y="26667"/>
                </a:cubicBezTo>
                <a:cubicBezTo>
                  <a:pt x="26186" y="26601"/>
                  <a:pt x="26119" y="26501"/>
                  <a:pt x="26086" y="26434"/>
                </a:cubicBezTo>
                <a:cubicBezTo>
                  <a:pt x="26119" y="26367"/>
                  <a:pt x="26119" y="26267"/>
                  <a:pt x="26152" y="26200"/>
                </a:cubicBezTo>
                <a:close/>
                <a:moveTo>
                  <a:pt x="19614" y="24132"/>
                </a:moveTo>
                <a:cubicBezTo>
                  <a:pt x="19848" y="24633"/>
                  <a:pt x="20115" y="25100"/>
                  <a:pt x="20348" y="25600"/>
                </a:cubicBezTo>
                <a:cubicBezTo>
                  <a:pt x="20215" y="26000"/>
                  <a:pt x="20048" y="26434"/>
                  <a:pt x="19881" y="26867"/>
                </a:cubicBezTo>
                <a:cubicBezTo>
                  <a:pt x="19781" y="25967"/>
                  <a:pt x="19681" y="25100"/>
                  <a:pt x="19581" y="24232"/>
                </a:cubicBezTo>
                <a:cubicBezTo>
                  <a:pt x="19581" y="24199"/>
                  <a:pt x="19581" y="24166"/>
                  <a:pt x="19614" y="24132"/>
                </a:cubicBezTo>
                <a:close/>
                <a:moveTo>
                  <a:pt x="109378" y="26767"/>
                </a:moveTo>
                <a:cubicBezTo>
                  <a:pt x="109378" y="26867"/>
                  <a:pt x="109412" y="26934"/>
                  <a:pt x="109412" y="27001"/>
                </a:cubicBezTo>
                <a:cubicBezTo>
                  <a:pt x="109378" y="27034"/>
                  <a:pt x="109345" y="27068"/>
                  <a:pt x="109278" y="27068"/>
                </a:cubicBezTo>
                <a:cubicBezTo>
                  <a:pt x="109312" y="26968"/>
                  <a:pt x="109345" y="26867"/>
                  <a:pt x="109378" y="26767"/>
                </a:cubicBezTo>
                <a:close/>
                <a:moveTo>
                  <a:pt x="21949" y="26667"/>
                </a:moveTo>
                <a:cubicBezTo>
                  <a:pt x="22049" y="26801"/>
                  <a:pt x="22149" y="26901"/>
                  <a:pt x="22250" y="27034"/>
                </a:cubicBezTo>
                <a:cubicBezTo>
                  <a:pt x="22216" y="27101"/>
                  <a:pt x="22183" y="27168"/>
                  <a:pt x="22183" y="27234"/>
                </a:cubicBezTo>
                <a:cubicBezTo>
                  <a:pt x="22083" y="27068"/>
                  <a:pt x="22016" y="26901"/>
                  <a:pt x="21916" y="26734"/>
                </a:cubicBezTo>
                <a:cubicBezTo>
                  <a:pt x="21916" y="26701"/>
                  <a:pt x="21916" y="26667"/>
                  <a:pt x="21949" y="26667"/>
                </a:cubicBezTo>
                <a:close/>
                <a:moveTo>
                  <a:pt x="24084" y="24899"/>
                </a:moveTo>
                <a:cubicBezTo>
                  <a:pt x="24451" y="25466"/>
                  <a:pt x="24785" y="26034"/>
                  <a:pt x="25152" y="26601"/>
                </a:cubicBezTo>
                <a:cubicBezTo>
                  <a:pt x="25085" y="26867"/>
                  <a:pt x="25018" y="27168"/>
                  <a:pt x="24951" y="27468"/>
                </a:cubicBezTo>
                <a:cubicBezTo>
                  <a:pt x="24585" y="26734"/>
                  <a:pt x="24251" y="26034"/>
                  <a:pt x="23917" y="25333"/>
                </a:cubicBezTo>
                <a:cubicBezTo>
                  <a:pt x="23984" y="25166"/>
                  <a:pt x="24051" y="25033"/>
                  <a:pt x="24084" y="24899"/>
                </a:cubicBezTo>
                <a:close/>
                <a:moveTo>
                  <a:pt x="28921" y="22531"/>
                </a:moveTo>
                <a:cubicBezTo>
                  <a:pt x="29655" y="23232"/>
                  <a:pt x="30355" y="23932"/>
                  <a:pt x="31056" y="24633"/>
                </a:cubicBezTo>
                <a:cubicBezTo>
                  <a:pt x="30922" y="25600"/>
                  <a:pt x="30789" y="26567"/>
                  <a:pt x="30656" y="27535"/>
                </a:cubicBezTo>
                <a:lnTo>
                  <a:pt x="28654" y="23198"/>
                </a:lnTo>
                <a:cubicBezTo>
                  <a:pt x="28721" y="22965"/>
                  <a:pt x="28821" y="22731"/>
                  <a:pt x="28921" y="22531"/>
                </a:cubicBezTo>
                <a:close/>
                <a:moveTo>
                  <a:pt x="108077" y="26234"/>
                </a:moveTo>
                <a:cubicBezTo>
                  <a:pt x="108144" y="26601"/>
                  <a:pt x="108244" y="26968"/>
                  <a:pt x="108311" y="27334"/>
                </a:cubicBezTo>
                <a:cubicBezTo>
                  <a:pt x="108278" y="27401"/>
                  <a:pt x="108278" y="27501"/>
                  <a:pt x="108244" y="27568"/>
                </a:cubicBezTo>
                <a:cubicBezTo>
                  <a:pt x="108144" y="27234"/>
                  <a:pt x="108044" y="26901"/>
                  <a:pt x="107944" y="26534"/>
                </a:cubicBezTo>
                <a:cubicBezTo>
                  <a:pt x="107977" y="26434"/>
                  <a:pt x="108044" y="26334"/>
                  <a:pt x="108077" y="26234"/>
                </a:cubicBezTo>
                <a:close/>
                <a:moveTo>
                  <a:pt x="106343" y="27201"/>
                </a:moveTo>
                <a:lnTo>
                  <a:pt x="106376" y="27501"/>
                </a:lnTo>
                <a:cubicBezTo>
                  <a:pt x="106376" y="27535"/>
                  <a:pt x="106376" y="27568"/>
                  <a:pt x="106343" y="27601"/>
                </a:cubicBezTo>
                <a:cubicBezTo>
                  <a:pt x="106310" y="27535"/>
                  <a:pt x="106310" y="27435"/>
                  <a:pt x="106276" y="27368"/>
                </a:cubicBezTo>
                <a:cubicBezTo>
                  <a:pt x="106310" y="27301"/>
                  <a:pt x="106310" y="27268"/>
                  <a:pt x="106343" y="27201"/>
                </a:cubicBezTo>
                <a:close/>
                <a:moveTo>
                  <a:pt x="20915" y="26667"/>
                </a:moveTo>
                <a:cubicBezTo>
                  <a:pt x="20915" y="26734"/>
                  <a:pt x="20949" y="26767"/>
                  <a:pt x="20982" y="26834"/>
                </a:cubicBezTo>
                <a:cubicBezTo>
                  <a:pt x="20882" y="27201"/>
                  <a:pt x="20815" y="27535"/>
                  <a:pt x="20715" y="27902"/>
                </a:cubicBezTo>
                <a:cubicBezTo>
                  <a:pt x="20648" y="27835"/>
                  <a:pt x="20582" y="27768"/>
                  <a:pt x="20515" y="27668"/>
                </a:cubicBezTo>
                <a:cubicBezTo>
                  <a:pt x="20648" y="27334"/>
                  <a:pt x="20782" y="27001"/>
                  <a:pt x="20915" y="26667"/>
                </a:cubicBezTo>
                <a:close/>
                <a:moveTo>
                  <a:pt x="17680" y="26034"/>
                </a:moveTo>
                <a:cubicBezTo>
                  <a:pt x="17813" y="26300"/>
                  <a:pt x="17946" y="26534"/>
                  <a:pt x="18113" y="26767"/>
                </a:cubicBezTo>
                <a:cubicBezTo>
                  <a:pt x="18013" y="27168"/>
                  <a:pt x="17913" y="27535"/>
                  <a:pt x="17846" y="27935"/>
                </a:cubicBezTo>
                <a:cubicBezTo>
                  <a:pt x="17646" y="27701"/>
                  <a:pt x="17446" y="27501"/>
                  <a:pt x="17246" y="27268"/>
                </a:cubicBezTo>
                <a:lnTo>
                  <a:pt x="17680" y="26034"/>
                </a:lnTo>
                <a:close/>
                <a:moveTo>
                  <a:pt x="104909" y="25933"/>
                </a:moveTo>
                <a:cubicBezTo>
                  <a:pt x="105042" y="26467"/>
                  <a:pt x="105175" y="26968"/>
                  <a:pt x="105342" y="27501"/>
                </a:cubicBezTo>
                <a:cubicBezTo>
                  <a:pt x="105275" y="27668"/>
                  <a:pt x="105242" y="27835"/>
                  <a:pt x="105175" y="28002"/>
                </a:cubicBezTo>
                <a:cubicBezTo>
                  <a:pt x="104975" y="27535"/>
                  <a:pt x="104775" y="27068"/>
                  <a:pt x="104575" y="26601"/>
                </a:cubicBezTo>
                <a:cubicBezTo>
                  <a:pt x="104708" y="26367"/>
                  <a:pt x="104808" y="26134"/>
                  <a:pt x="104909" y="25933"/>
                </a:cubicBezTo>
                <a:close/>
                <a:moveTo>
                  <a:pt x="13977" y="27334"/>
                </a:moveTo>
                <a:lnTo>
                  <a:pt x="13977" y="27334"/>
                </a:lnTo>
                <a:cubicBezTo>
                  <a:pt x="13910" y="27601"/>
                  <a:pt x="13844" y="27868"/>
                  <a:pt x="13777" y="28102"/>
                </a:cubicBezTo>
                <a:cubicBezTo>
                  <a:pt x="13777" y="28102"/>
                  <a:pt x="13743" y="28068"/>
                  <a:pt x="13710" y="28035"/>
                </a:cubicBezTo>
                <a:cubicBezTo>
                  <a:pt x="13810" y="27801"/>
                  <a:pt x="13910" y="27568"/>
                  <a:pt x="13977" y="27334"/>
                </a:cubicBezTo>
                <a:close/>
                <a:moveTo>
                  <a:pt x="107344" y="27601"/>
                </a:moveTo>
                <a:cubicBezTo>
                  <a:pt x="107377" y="27768"/>
                  <a:pt x="107444" y="27935"/>
                  <a:pt x="107477" y="28068"/>
                </a:cubicBezTo>
                <a:cubicBezTo>
                  <a:pt x="107444" y="28102"/>
                  <a:pt x="107410" y="28102"/>
                  <a:pt x="107377" y="28135"/>
                </a:cubicBezTo>
                <a:cubicBezTo>
                  <a:pt x="107344" y="27968"/>
                  <a:pt x="107344" y="27835"/>
                  <a:pt x="107310" y="27668"/>
                </a:cubicBezTo>
                <a:cubicBezTo>
                  <a:pt x="107310" y="27668"/>
                  <a:pt x="107310" y="27635"/>
                  <a:pt x="107344" y="27601"/>
                </a:cubicBezTo>
                <a:close/>
                <a:moveTo>
                  <a:pt x="23450" y="26400"/>
                </a:moveTo>
                <a:cubicBezTo>
                  <a:pt x="23751" y="27034"/>
                  <a:pt x="24051" y="27635"/>
                  <a:pt x="24351" y="28235"/>
                </a:cubicBezTo>
                <a:cubicBezTo>
                  <a:pt x="23984" y="27801"/>
                  <a:pt x="23617" y="27334"/>
                  <a:pt x="23250" y="26901"/>
                </a:cubicBezTo>
                <a:cubicBezTo>
                  <a:pt x="23317" y="26734"/>
                  <a:pt x="23384" y="26567"/>
                  <a:pt x="23450" y="26400"/>
                </a:cubicBezTo>
                <a:close/>
                <a:moveTo>
                  <a:pt x="117584" y="28202"/>
                </a:moveTo>
                <a:lnTo>
                  <a:pt x="117584" y="28202"/>
                </a:lnTo>
                <a:cubicBezTo>
                  <a:pt x="117618" y="28268"/>
                  <a:pt x="117651" y="28335"/>
                  <a:pt x="117684" y="28402"/>
                </a:cubicBezTo>
                <a:cubicBezTo>
                  <a:pt x="117651" y="28435"/>
                  <a:pt x="117651" y="28469"/>
                  <a:pt x="117651" y="28469"/>
                </a:cubicBezTo>
                <a:cubicBezTo>
                  <a:pt x="117618" y="28369"/>
                  <a:pt x="117618" y="28302"/>
                  <a:pt x="117584" y="28202"/>
                </a:cubicBezTo>
                <a:close/>
                <a:moveTo>
                  <a:pt x="112547" y="24899"/>
                </a:moveTo>
                <a:cubicBezTo>
                  <a:pt x="112214" y="26167"/>
                  <a:pt x="111847" y="27401"/>
                  <a:pt x="111513" y="28669"/>
                </a:cubicBezTo>
                <a:cubicBezTo>
                  <a:pt x="111413" y="28302"/>
                  <a:pt x="111313" y="27935"/>
                  <a:pt x="111213" y="27568"/>
                </a:cubicBezTo>
                <a:cubicBezTo>
                  <a:pt x="111647" y="26701"/>
                  <a:pt x="112114" y="25800"/>
                  <a:pt x="112547" y="24899"/>
                </a:cubicBezTo>
                <a:close/>
                <a:moveTo>
                  <a:pt x="114515" y="28035"/>
                </a:moveTo>
                <a:cubicBezTo>
                  <a:pt x="114515" y="28102"/>
                  <a:pt x="114515" y="28202"/>
                  <a:pt x="114549" y="28268"/>
                </a:cubicBezTo>
                <a:cubicBezTo>
                  <a:pt x="114482" y="28435"/>
                  <a:pt x="114449" y="28569"/>
                  <a:pt x="114415" y="28735"/>
                </a:cubicBezTo>
                <a:cubicBezTo>
                  <a:pt x="114382" y="28635"/>
                  <a:pt x="114349" y="28502"/>
                  <a:pt x="114315" y="28369"/>
                </a:cubicBezTo>
                <a:cubicBezTo>
                  <a:pt x="114382" y="28268"/>
                  <a:pt x="114449" y="28135"/>
                  <a:pt x="114515" y="28035"/>
                </a:cubicBezTo>
                <a:close/>
                <a:moveTo>
                  <a:pt x="21582" y="28002"/>
                </a:moveTo>
                <a:cubicBezTo>
                  <a:pt x="21649" y="28102"/>
                  <a:pt x="21682" y="28202"/>
                  <a:pt x="21716" y="28268"/>
                </a:cubicBezTo>
                <a:cubicBezTo>
                  <a:pt x="21649" y="28469"/>
                  <a:pt x="21582" y="28635"/>
                  <a:pt x="21516" y="28802"/>
                </a:cubicBezTo>
                <a:cubicBezTo>
                  <a:pt x="21482" y="28769"/>
                  <a:pt x="21449" y="28735"/>
                  <a:pt x="21416" y="28702"/>
                </a:cubicBezTo>
                <a:cubicBezTo>
                  <a:pt x="21482" y="28469"/>
                  <a:pt x="21516" y="28235"/>
                  <a:pt x="21582" y="28002"/>
                </a:cubicBezTo>
                <a:close/>
                <a:moveTo>
                  <a:pt x="109579" y="28335"/>
                </a:moveTo>
                <a:cubicBezTo>
                  <a:pt x="109612" y="28469"/>
                  <a:pt x="109612" y="28602"/>
                  <a:pt x="109645" y="28735"/>
                </a:cubicBezTo>
                <a:cubicBezTo>
                  <a:pt x="109612" y="28769"/>
                  <a:pt x="109612" y="28802"/>
                  <a:pt x="109579" y="28869"/>
                </a:cubicBezTo>
                <a:cubicBezTo>
                  <a:pt x="109545" y="28735"/>
                  <a:pt x="109512" y="28602"/>
                  <a:pt x="109512" y="28469"/>
                </a:cubicBezTo>
                <a:cubicBezTo>
                  <a:pt x="109512" y="28435"/>
                  <a:pt x="109545" y="28369"/>
                  <a:pt x="109579" y="28335"/>
                </a:cubicBezTo>
                <a:close/>
                <a:moveTo>
                  <a:pt x="14911" y="27234"/>
                </a:moveTo>
                <a:cubicBezTo>
                  <a:pt x="15011" y="27435"/>
                  <a:pt x="15144" y="27668"/>
                  <a:pt x="15245" y="27868"/>
                </a:cubicBezTo>
                <a:cubicBezTo>
                  <a:pt x="15011" y="28235"/>
                  <a:pt x="14778" y="28569"/>
                  <a:pt x="14544" y="28936"/>
                </a:cubicBezTo>
                <a:cubicBezTo>
                  <a:pt x="14544" y="28936"/>
                  <a:pt x="14511" y="28902"/>
                  <a:pt x="14511" y="28902"/>
                </a:cubicBezTo>
                <a:cubicBezTo>
                  <a:pt x="14644" y="28335"/>
                  <a:pt x="14778" y="27801"/>
                  <a:pt x="14911" y="27234"/>
                </a:cubicBezTo>
                <a:close/>
                <a:moveTo>
                  <a:pt x="18747" y="27868"/>
                </a:moveTo>
                <a:cubicBezTo>
                  <a:pt x="18914" y="28135"/>
                  <a:pt x="19081" y="28402"/>
                  <a:pt x="19214" y="28669"/>
                </a:cubicBezTo>
                <a:cubicBezTo>
                  <a:pt x="19147" y="28869"/>
                  <a:pt x="19081" y="29036"/>
                  <a:pt x="19014" y="29236"/>
                </a:cubicBezTo>
                <a:cubicBezTo>
                  <a:pt x="18847" y="29069"/>
                  <a:pt x="18714" y="28902"/>
                  <a:pt x="18547" y="28735"/>
                </a:cubicBezTo>
                <a:cubicBezTo>
                  <a:pt x="18614" y="28435"/>
                  <a:pt x="18680" y="28168"/>
                  <a:pt x="18747" y="27868"/>
                </a:cubicBezTo>
                <a:close/>
                <a:moveTo>
                  <a:pt x="13377" y="28969"/>
                </a:moveTo>
                <a:cubicBezTo>
                  <a:pt x="13443" y="29036"/>
                  <a:pt x="13510" y="29102"/>
                  <a:pt x="13543" y="29136"/>
                </a:cubicBezTo>
                <a:cubicBezTo>
                  <a:pt x="13510" y="29269"/>
                  <a:pt x="13477" y="29369"/>
                  <a:pt x="13477" y="29469"/>
                </a:cubicBezTo>
                <a:cubicBezTo>
                  <a:pt x="13410" y="29403"/>
                  <a:pt x="13343" y="29303"/>
                  <a:pt x="13310" y="29202"/>
                </a:cubicBezTo>
                <a:cubicBezTo>
                  <a:pt x="13343" y="29102"/>
                  <a:pt x="13343" y="29036"/>
                  <a:pt x="13377" y="28969"/>
                </a:cubicBezTo>
                <a:close/>
                <a:moveTo>
                  <a:pt x="107744" y="28936"/>
                </a:moveTo>
                <a:cubicBezTo>
                  <a:pt x="107777" y="29002"/>
                  <a:pt x="107777" y="29102"/>
                  <a:pt x="107811" y="29169"/>
                </a:cubicBezTo>
                <a:cubicBezTo>
                  <a:pt x="107811" y="29202"/>
                  <a:pt x="107811" y="29202"/>
                  <a:pt x="107777" y="29236"/>
                </a:cubicBezTo>
                <a:cubicBezTo>
                  <a:pt x="107711" y="29303"/>
                  <a:pt x="107644" y="29403"/>
                  <a:pt x="107610" y="29469"/>
                </a:cubicBezTo>
                <a:cubicBezTo>
                  <a:pt x="107577" y="29336"/>
                  <a:pt x="107544" y="29202"/>
                  <a:pt x="107510" y="29036"/>
                </a:cubicBezTo>
                <a:cubicBezTo>
                  <a:pt x="107610" y="29002"/>
                  <a:pt x="107677" y="28969"/>
                  <a:pt x="107744" y="28936"/>
                </a:cubicBezTo>
                <a:close/>
                <a:moveTo>
                  <a:pt x="16912" y="28202"/>
                </a:moveTo>
                <a:cubicBezTo>
                  <a:pt x="17146" y="28469"/>
                  <a:pt x="17379" y="28702"/>
                  <a:pt x="17613" y="28969"/>
                </a:cubicBezTo>
                <a:cubicBezTo>
                  <a:pt x="17546" y="29236"/>
                  <a:pt x="17479" y="29503"/>
                  <a:pt x="17413" y="29770"/>
                </a:cubicBezTo>
                <a:cubicBezTo>
                  <a:pt x="17346" y="29736"/>
                  <a:pt x="17279" y="29703"/>
                  <a:pt x="17179" y="29669"/>
                </a:cubicBezTo>
                <a:cubicBezTo>
                  <a:pt x="17012" y="29369"/>
                  <a:pt x="16879" y="29069"/>
                  <a:pt x="16712" y="28769"/>
                </a:cubicBezTo>
                <a:cubicBezTo>
                  <a:pt x="16779" y="28602"/>
                  <a:pt x="16846" y="28402"/>
                  <a:pt x="16912" y="28202"/>
                </a:cubicBezTo>
                <a:close/>
                <a:moveTo>
                  <a:pt x="15712" y="28769"/>
                </a:moveTo>
                <a:cubicBezTo>
                  <a:pt x="15712" y="28802"/>
                  <a:pt x="15745" y="28836"/>
                  <a:pt x="15745" y="28836"/>
                </a:cubicBezTo>
                <a:cubicBezTo>
                  <a:pt x="15645" y="29202"/>
                  <a:pt x="15511" y="29536"/>
                  <a:pt x="15411" y="29870"/>
                </a:cubicBezTo>
                <a:lnTo>
                  <a:pt x="15178" y="29636"/>
                </a:lnTo>
                <a:cubicBezTo>
                  <a:pt x="15345" y="29336"/>
                  <a:pt x="15511" y="29036"/>
                  <a:pt x="15712" y="28769"/>
                </a:cubicBezTo>
                <a:close/>
                <a:moveTo>
                  <a:pt x="104075" y="27635"/>
                </a:moveTo>
                <a:cubicBezTo>
                  <a:pt x="104308" y="28168"/>
                  <a:pt x="104542" y="28735"/>
                  <a:pt x="104775" y="29269"/>
                </a:cubicBezTo>
                <a:cubicBezTo>
                  <a:pt x="104742" y="29403"/>
                  <a:pt x="104708" y="29503"/>
                  <a:pt x="104675" y="29603"/>
                </a:cubicBezTo>
                <a:cubicBezTo>
                  <a:pt x="104475" y="29736"/>
                  <a:pt x="104241" y="29836"/>
                  <a:pt x="104008" y="29970"/>
                </a:cubicBezTo>
                <a:lnTo>
                  <a:pt x="104008" y="27768"/>
                </a:lnTo>
                <a:lnTo>
                  <a:pt x="104075" y="27635"/>
                </a:lnTo>
                <a:close/>
                <a:moveTo>
                  <a:pt x="18313" y="29770"/>
                </a:moveTo>
                <a:cubicBezTo>
                  <a:pt x="18447" y="29903"/>
                  <a:pt x="18547" y="30036"/>
                  <a:pt x="18680" y="30170"/>
                </a:cubicBezTo>
                <a:cubicBezTo>
                  <a:pt x="18680" y="30203"/>
                  <a:pt x="18647" y="30203"/>
                  <a:pt x="18647" y="30237"/>
                </a:cubicBezTo>
                <a:cubicBezTo>
                  <a:pt x="18514" y="30170"/>
                  <a:pt x="18380" y="30136"/>
                  <a:pt x="18247" y="30070"/>
                </a:cubicBezTo>
                <a:cubicBezTo>
                  <a:pt x="18280" y="29970"/>
                  <a:pt x="18280" y="29870"/>
                  <a:pt x="18313" y="29770"/>
                </a:cubicBezTo>
                <a:close/>
                <a:moveTo>
                  <a:pt x="22250" y="29303"/>
                </a:moveTo>
                <a:cubicBezTo>
                  <a:pt x="22416" y="29603"/>
                  <a:pt x="22550" y="29903"/>
                  <a:pt x="22717" y="30237"/>
                </a:cubicBezTo>
                <a:cubicBezTo>
                  <a:pt x="22516" y="30003"/>
                  <a:pt x="22350" y="29770"/>
                  <a:pt x="22149" y="29536"/>
                </a:cubicBezTo>
                <a:lnTo>
                  <a:pt x="22250" y="29303"/>
                </a:lnTo>
                <a:close/>
                <a:moveTo>
                  <a:pt x="118085" y="29503"/>
                </a:moveTo>
                <a:cubicBezTo>
                  <a:pt x="118118" y="29603"/>
                  <a:pt x="118151" y="29736"/>
                  <a:pt x="118218" y="29836"/>
                </a:cubicBezTo>
                <a:lnTo>
                  <a:pt x="117918" y="30737"/>
                </a:lnTo>
                <a:cubicBezTo>
                  <a:pt x="117884" y="30503"/>
                  <a:pt x="117851" y="30237"/>
                  <a:pt x="117818" y="30003"/>
                </a:cubicBezTo>
                <a:lnTo>
                  <a:pt x="118085" y="29503"/>
                </a:lnTo>
                <a:close/>
                <a:moveTo>
                  <a:pt x="11008" y="26867"/>
                </a:moveTo>
                <a:cubicBezTo>
                  <a:pt x="11442" y="27668"/>
                  <a:pt x="11909" y="28469"/>
                  <a:pt x="12342" y="29269"/>
                </a:cubicBezTo>
                <a:cubicBezTo>
                  <a:pt x="12142" y="29803"/>
                  <a:pt x="11942" y="30303"/>
                  <a:pt x="11742" y="30837"/>
                </a:cubicBezTo>
                <a:cubicBezTo>
                  <a:pt x="11308" y="30303"/>
                  <a:pt x="10841" y="29770"/>
                  <a:pt x="10374" y="29269"/>
                </a:cubicBezTo>
                <a:cubicBezTo>
                  <a:pt x="10608" y="28469"/>
                  <a:pt x="10808" y="27668"/>
                  <a:pt x="11008" y="26867"/>
                </a:cubicBezTo>
                <a:close/>
                <a:moveTo>
                  <a:pt x="22883" y="27801"/>
                </a:moveTo>
                <a:cubicBezTo>
                  <a:pt x="23384" y="28435"/>
                  <a:pt x="23884" y="29069"/>
                  <a:pt x="24418" y="29703"/>
                </a:cubicBezTo>
                <a:cubicBezTo>
                  <a:pt x="24284" y="30136"/>
                  <a:pt x="24184" y="30537"/>
                  <a:pt x="24084" y="30970"/>
                </a:cubicBezTo>
                <a:cubicBezTo>
                  <a:pt x="23617" y="30070"/>
                  <a:pt x="23150" y="29136"/>
                  <a:pt x="22683" y="28235"/>
                </a:cubicBezTo>
                <a:cubicBezTo>
                  <a:pt x="22750" y="28102"/>
                  <a:pt x="22817" y="27968"/>
                  <a:pt x="22883" y="27801"/>
                </a:cubicBezTo>
                <a:close/>
                <a:moveTo>
                  <a:pt x="114849" y="30437"/>
                </a:moveTo>
                <a:cubicBezTo>
                  <a:pt x="114882" y="30637"/>
                  <a:pt x="114916" y="30837"/>
                  <a:pt x="114916" y="31004"/>
                </a:cubicBezTo>
                <a:lnTo>
                  <a:pt x="114816" y="30537"/>
                </a:lnTo>
                <a:cubicBezTo>
                  <a:pt x="114816" y="30503"/>
                  <a:pt x="114849" y="30470"/>
                  <a:pt x="114849" y="30437"/>
                </a:cubicBezTo>
                <a:close/>
                <a:moveTo>
                  <a:pt x="110613" y="28735"/>
                </a:moveTo>
                <a:cubicBezTo>
                  <a:pt x="110779" y="29269"/>
                  <a:pt x="110913" y="29770"/>
                  <a:pt x="111046" y="30303"/>
                </a:cubicBezTo>
                <a:lnTo>
                  <a:pt x="110846" y="31070"/>
                </a:lnTo>
                <a:cubicBezTo>
                  <a:pt x="110746" y="30337"/>
                  <a:pt x="110646" y="29603"/>
                  <a:pt x="110546" y="28869"/>
                </a:cubicBezTo>
                <a:cubicBezTo>
                  <a:pt x="110579" y="28836"/>
                  <a:pt x="110579" y="28802"/>
                  <a:pt x="110613" y="28735"/>
                </a:cubicBezTo>
                <a:close/>
                <a:moveTo>
                  <a:pt x="16279" y="29970"/>
                </a:moveTo>
                <a:cubicBezTo>
                  <a:pt x="16279" y="30003"/>
                  <a:pt x="16279" y="30036"/>
                  <a:pt x="16312" y="30070"/>
                </a:cubicBezTo>
                <a:cubicBezTo>
                  <a:pt x="16379" y="30437"/>
                  <a:pt x="16479" y="30804"/>
                  <a:pt x="16545" y="31137"/>
                </a:cubicBezTo>
                <a:cubicBezTo>
                  <a:pt x="16379" y="30970"/>
                  <a:pt x="16212" y="30804"/>
                  <a:pt x="16078" y="30603"/>
                </a:cubicBezTo>
                <a:cubicBezTo>
                  <a:pt x="16145" y="30403"/>
                  <a:pt x="16212" y="30203"/>
                  <a:pt x="16279" y="29970"/>
                </a:cubicBezTo>
                <a:close/>
                <a:moveTo>
                  <a:pt x="8473" y="29536"/>
                </a:moveTo>
                <a:cubicBezTo>
                  <a:pt x="8340" y="30103"/>
                  <a:pt x="8206" y="30637"/>
                  <a:pt x="8039" y="31204"/>
                </a:cubicBezTo>
                <a:cubicBezTo>
                  <a:pt x="8006" y="31137"/>
                  <a:pt x="7973" y="31104"/>
                  <a:pt x="7906" y="31037"/>
                </a:cubicBezTo>
                <a:lnTo>
                  <a:pt x="8473" y="29536"/>
                </a:lnTo>
                <a:close/>
                <a:moveTo>
                  <a:pt x="118685" y="31171"/>
                </a:moveTo>
                <a:cubicBezTo>
                  <a:pt x="118718" y="31271"/>
                  <a:pt x="118752" y="31371"/>
                  <a:pt x="118818" y="31471"/>
                </a:cubicBezTo>
                <a:cubicBezTo>
                  <a:pt x="118718" y="31471"/>
                  <a:pt x="118652" y="31504"/>
                  <a:pt x="118585" y="31504"/>
                </a:cubicBezTo>
                <a:cubicBezTo>
                  <a:pt x="118618" y="31404"/>
                  <a:pt x="118652" y="31271"/>
                  <a:pt x="118685" y="31171"/>
                </a:cubicBezTo>
                <a:close/>
                <a:moveTo>
                  <a:pt x="18047" y="30937"/>
                </a:moveTo>
                <a:cubicBezTo>
                  <a:pt x="18147" y="30970"/>
                  <a:pt x="18247" y="31004"/>
                  <a:pt x="18347" y="31037"/>
                </a:cubicBezTo>
                <a:cubicBezTo>
                  <a:pt x="18280" y="31204"/>
                  <a:pt x="18247" y="31371"/>
                  <a:pt x="18180" y="31537"/>
                </a:cubicBezTo>
                <a:cubicBezTo>
                  <a:pt x="18113" y="31404"/>
                  <a:pt x="18047" y="31304"/>
                  <a:pt x="17980" y="31204"/>
                </a:cubicBezTo>
                <a:cubicBezTo>
                  <a:pt x="18013" y="31104"/>
                  <a:pt x="18047" y="31037"/>
                  <a:pt x="18047" y="30937"/>
                </a:cubicBezTo>
                <a:close/>
                <a:moveTo>
                  <a:pt x="14677" y="30403"/>
                </a:moveTo>
                <a:cubicBezTo>
                  <a:pt x="14811" y="30537"/>
                  <a:pt x="14944" y="30670"/>
                  <a:pt x="15078" y="30804"/>
                </a:cubicBezTo>
                <a:cubicBezTo>
                  <a:pt x="14944" y="31137"/>
                  <a:pt x="14844" y="31471"/>
                  <a:pt x="14711" y="31771"/>
                </a:cubicBezTo>
                <a:cubicBezTo>
                  <a:pt x="14577" y="31537"/>
                  <a:pt x="14444" y="31271"/>
                  <a:pt x="14311" y="31037"/>
                </a:cubicBezTo>
                <a:cubicBezTo>
                  <a:pt x="14444" y="30837"/>
                  <a:pt x="14544" y="30603"/>
                  <a:pt x="14677" y="30403"/>
                </a:cubicBezTo>
                <a:close/>
                <a:moveTo>
                  <a:pt x="117117" y="31337"/>
                </a:moveTo>
                <a:cubicBezTo>
                  <a:pt x="117151" y="31504"/>
                  <a:pt x="117151" y="31671"/>
                  <a:pt x="117184" y="31838"/>
                </a:cubicBezTo>
                <a:cubicBezTo>
                  <a:pt x="117151" y="31838"/>
                  <a:pt x="117117" y="31804"/>
                  <a:pt x="117084" y="31804"/>
                </a:cubicBezTo>
                <a:lnTo>
                  <a:pt x="116850" y="31838"/>
                </a:lnTo>
                <a:cubicBezTo>
                  <a:pt x="116950" y="31671"/>
                  <a:pt x="117017" y="31504"/>
                  <a:pt x="117117" y="31337"/>
                </a:cubicBezTo>
                <a:close/>
                <a:moveTo>
                  <a:pt x="108311" y="30770"/>
                </a:moveTo>
                <a:cubicBezTo>
                  <a:pt x="108344" y="30904"/>
                  <a:pt x="108378" y="31037"/>
                  <a:pt x="108411" y="31171"/>
                </a:cubicBezTo>
                <a:cubicBezTo>
                  <a:pt x="108278" y="31437"/>
                  <a:pt x="108144" y="31704"/>
                  <a:pt x="108011" y="31971"/>
                </a:cubicBezTo>
                <a:cubicBezTo>
                  <a:pt x="108011" y="31938"/>
                  <a:pt x="107977" y="31904"/>
                  <a:pt x="107977" y="31871"/>
                </a:cubicBezTo>
                <a:cubicBezTo>
                  <a:pt x="108077" y="31504"/>
                  <a:pt x="108178" y="31137"/>
                  <a:pt x="108311" y="30770"/>
                </a:cubicBezTo>
                <a:close/>
                <a:moveTo>
                  <a:pt x="12910" y="30270"/>
                </a:moveTo>
                <a:cubicBezTo>
                  <a:pt x="12976" y="30437"/>
                  <a:pt x="13076" y="30603"/>
                  <a:pt x="13143" y="30737"/>
                </a:cubicBezTo>
                <a:cubicBezTo>
                  <a:pt x="13076" y="31070"/>
                  <a:pt x="13010" y="31404"/>
                  <a:pt x="12910" y="31738"/>
                </a:cubicBezTo>
                <a:cubicBezTo>
                  <a:pt x="12876" y="31804"/>
                  <a:pt x="12809" y="31904"/>
                  <a:pt x="12776" y="32004"/>
                </a:cubicBezTo>
                <a:cubicBezTo>
                  <a:pt x="12643" y="31871"/>
                  <a:pt x="12543" y="31704"/>
                  <a:pt x="12409" y="31571"/>
                </a:cubicBezTo>
                <a:lnTo>
                  <a:pt x="12910" y="30270"/>
                </a:lnTo>
                <a:close/>
                <a:moveTo>
                  <a:pt x="10308" y="30503"/>
                </a:moveTo>
                <a:lnTo>
                  <a:pt x="10308" y="30503"/>
                </a:lnTo>
                <a:cubicBezTo>
                  <a:pt x="10675" y="30937"/>
                  <a:pt x="11042" y="31337"/>
                  <a:pt x="11408" y="31771"/>
                </a:cubicBezTo>
                <a:cubicBezTo>
                  <a:pt x="11375" y="31871"/>
                  <a:pt x="11342" y="32004"/>
                  <a:pt x="11275" y="32138"/>
                </a:cubicBezTo>
                <a:cubicBezTo>
                  <a:pt x="10975" y="31604"/>
                  <a:pt x="10641" y="31037"/>
                  <a:pt x="10308" y="30503"/>
                </a:cubicBezTo>
                <a:close/>
                <a:moveTo>
                  <a:pt x="120553" y="31938"/>
                </a:moveTo>
                <a:lnTo>
                  <a:pt x="120553" y="31938"/>
                </a:lnTo>
                <a:cubicBezTo>
                  <a:pt x="120420" y="32071"/>
                  <a:pt x="120286" y="32171"/>
                  <a:pt x="120153" y="32271"/>
                </a:cubicBezTo>
                <a:cubicBezTo>
                  <a:pt x="120219" y="32171"/>
                  <a:pt x="120286" y="32105"/>
                  <a:pt x="120320" y="32004"/>
                </a:cubicBezTo>
                <a:cubicBezTo>
                  <a:pt x="120420" y="31971"/>
                  <a:pt x="120486" y="31971"/>
                  <a:pt x="120553" y="31938"/>
                </a:cubicBezTo>
                <a:close/>
                <a:moveTo>
                  <a:pt x="113481" y="30036"/>
                </a:moveTo>
                <a:cubicBezTo>
                  <a:pt x="113548" y="30503"/>
                  <a:pt x="113615" y="30970"/>
                  <a:pt x="113648" y="31404"/>
                </a:cubicBezTo>
                <a:cubicBezTo>
                  <a:pt x="113581" y="31671"/>
                  <a:pt x="113515" y="31938"/>
                  <a:pt x="113448" y="32205"/>
                </a:cubicBezTo>
                <a:cubicBezTo>
                  <a:pt x="113148" y="32238"/>
                  <a:pt x="112848" y="32271"/>
                  <a:pt x="112547" y="32305"/>
                </a:cubicBezTo>
                <a:cubicBezTo>
                  <a:pt x="112514" y="32238"/>
                  <a:pt x="112481" y="32138"/>
                  <a:pt x="112481" y="32071"/>
                </a:cubicBezTo>
                <a:cubicBezTo>
                  <a:pt x="112814" y="31404"/>
                  <a:pt x="113148" y="30704"/>
                  <a:pt x="113481" y="30036"/>
                </a:cubicBezTo>
                <a:close/>
                <a:moveTo>
                  <a:pt x="108778" y="32371"/>
                </a:moveTo>
                <a:lnTo>
                  <a:pt x="108878" y="32705"/>
                </a:lnTo>
                <a:cubicBezTo>
                  <a:pt x="108778" y="32705"/>
                  <a:pt x="108711" y="32738"/>
                  <a:pt x="108611" y="32738"/>
                </a:cubicBezTo>
                <a:cubicBezTo>
                  <a:pt x="108678" y="32605"/>
                  <a:pt x="108711" y="32505"/>
                  <a:pt x="108778" y="32371"/>
                </a:cubicBezTo>
                <a:close/>
                <a:moveTo>
                  <a:pt x="106209" y="32672"/>
                </a:moveTo>
                <a:lnTo>
                  <a:pt x="106343" y="32972"/>
                </a:lnTo>
                <a:cubicBezTo>
                  <a:pt x="106209" y="33005"/>
                  <a:pt x="106076" y="33005"/>
                  <a:pt x="105943" y="33039"/>
                </a:cubicBezTo>
                <a:cubicBezTo>
                  <a:pt x="106043" y="32905"/>
                  <a:pt x="106143" y="32805"/>
                  <a:pt x="106209" y="32672"/>
                </a:cubicBezTo>
                <a:close/>
                <a:moveTo>
                  <a:pt x="12076" y="32538"/>
                </a:moveTo>
                <a:lnTo>
                  <a:pt x="12342" y="32838"/>
                </a:lnTo>
                <a:cubicBezTo>
                  <a:pt x="12242" y="33039"/>
                  <a:pt x="12142" y="33205"/>
                  <a:pt x="12042" y="33405"/>
                </a:cubicBezTo>
                <a:cubicBezTo>
                  <a:pt x="12009" y="33305"/>
                  <a:pt x="11942" y="33172"/>
                  <a:pt x="11875" y="33072"/>
                </a:cubicBezTo>
                <a:cubicBezTo>
                  <a:pt x="11942" y="32905"/>
                  <a:pt x="12009" y="32705"/>
                  <a:pt x="12076" y="32538"/>
                </a:cubicBezTo>
                <a:close/>
                <a:moveTo>
                  <a:pt x="13810" y="31938"/>
                </a:moveTo>
                <a:cubicBezTo>
                  <a:pt x="13977" y="32238"/>
                  <a:pt x="14144" y="32572"/>
                  <a:pt x="14344" y="32872"/>
                </a:cubicBezTo>
                <a:cubicBezTo>
                  <a:pt x="14244" y="33105"/>
                  <a:pt x="14177" y="33305"/>
                  <a:pt x="14110" y="33539"/>
                </a:cubicBezTo>
                <a:cubicBezTo>
                  <a:pt x="13910" y="33305"/>
                  <a:pt x="13743" y="33105"/>
                  <a:pt x="13543" y="32872"/>
                </a:cubicBezTo>
                <a:cubicBezTo>
                  <a:pt x="13610" y="32605"/>
                  <a:pt x="13677" y="32338"/>
                  <a:pt x="13743" y="32071"/>
                </a:cubicBezTo>
                <a:cubicBezTo>
                  <a:pt x="13777" y="32038"/>
                  <a:pt x="13777" y="31971"/>
                  <a:pt x="13810" y="31938"/>
                </a:cubicBezTo>
                <a:close/>
                <a:moveTo>
                  <a:pt x="117284" y="32738"/>
                </a:moveTo>
                <a:cubicBezTo>
                  <a:pt x="117184" y="33005"/>
                  <a:pt x="117084" y="33272"/>
                  <a:pt x="117017" y="33539"/>
                </a:cubicBezTo>
                <a:cubicBezTo>
                  <a:pt x="116950" y="33305"/>
                  <a:pt x="116884" y="33072"/>
                  <a:pt x="116817" y="32838"/>
                </a:cubicBezTo>
                <a:cubicBezTo>
                  <a:pt x="116950" y="32805"/>
                  <a:pt x="117117" y="32772"/>
                  <a:pt x="117284" y="32738"/>
                </a:cubicBezTo>
                <a:close/>
                <a:moveTo>
                  <a:pt x="19181" y="31371"/>
                </a:moveTo>
                <a:cubicBezTo>
                  <a:pt x="19381" y="31437"/>
                  <a:pt x="19581" y="31504"/>
                  <a:pt x="19781" y="31604"/>
                </a:cubicBezTo>
                <a:cubicBezTo>
                  <a:pt x="19614" y="32271"/>
                  <a:pt x="19448" y="32938"/>
                  <a:pt x="19247" y="33606"/>
                </a:cubicBezTo>
                <a:cubicBezTo>
                  <a:pt x="19081" y="33239"/>
                  <a:pt x="18914" y="32905"/>
                  <a:pt x="18714" y="32572"/>
                </a:cubicBezTo>
                <a:cubicBezTo>
                  <a:pt x="18880" y="32171"/>
                  <a:pt x="19014" y="31771"/>
                  <a:pt x="19181" y="31371"/>
                </a:cubicBezTo>
                <a:close/>
                <a:moveTo>
                  <a:pt x="119119" y="32305"/>
                </a:moveTo>
                <a:lnTo>
                  <a:pt x="119119" y="32305"/>
                </a:lnTo>
                <a:cubicBezTo>
                  <a:pt x="118852" y="32772"/>
                  <a:pt x="118552" y="33205"/>
                  <a:pt x="118285" y="33672"/>
                </a:cubicBezTo>
                <a:cubicBezTo>
                  <a:pt x="118251" y="33372"/>
                  <a:pt x="118218" y="33105"/>
                  <a:pt x="118185" y="32805"/>
                </a:cubicBezTo>
                <a:cubicBezTo>
                  <a:pt x="118218" y="32705"/>
                  <a:pt x="118251" y="32605"/>
                  <a:pt x="118285" y="32505"/>
                </a:cubicBezTo>
                <a:lnTo>
                  <a:pt x="119119" y="32305"/>
                </a:lnTo>
                <a:close/>
                <a:moveTo>
                  <a:pt x="7239" y="32805"/>
                </a:moveTo>
                <a:cubicBezTo>
                  <a:pt x="7339" y="32938"/>
                  <a:pt x="7439" y="33105"/>
                  <a:pt x="7539" y="33239"/>
                </a:cubicBezTo>
                <a:cubicBezTo>
                  <a:pt x="7472" y="33439"/>
                  <a:pt x="7439" y="33606"/>
                  <a:pt x="7372" y="33806"/>
                </a:cubicBezTo>
                <a:cubicBezTo>
                  <a:pt x="7272" y="33672"/>
                  <a:pt x="7139" y="33506"/>
                  <a:pt x="7039" y="33372"/>
                </a:cubicBezTo>
                <a:cubicBezTo>
                  <a:pt x="7105" y="33172"/>
                  <a:pt x="7172" y="32972"/>
                  <a:pt x="7239" y="32805"/>
                </a:cubicBezTo>
                <a:close/>
                <a:moveTo>
                  <a:pt x="113181" y="33105"/>
                </a:moveTo>
                <a:lnTo>
                  <a:pt x="113181" y="33105"/>
                </a:lnTo>
                <a:cubicBezTo>
                  <a:pt x="113114" y="33372"/>
                  <a:pt x="113048" y="33606"/>
                  <a:pt x="112981" y="33872"/>
                </a:cubicBezTo>
                <a:cubicBezTo>
                  <a:pt x="112914" y="33639"/>
                  <a:pt x="112848" y="33405"/>
                  <a:pt x="112781" y="33172"/>
                </a:cubicBezTo>
                <a:cubicBezTo>
                  <a:pt x="112914" y="33139"/>
                  <a:pt x="113048" y="33139"/>
                  <a:pt x="113181" y="33105"/>
                </a:cubicBezTo>
                <a:close/>
                <a:moveTo>
                  <a:pt x="9841" y="31404"/>
                </a:moveTo>
                <a:cubicBezTo>
                  <a:pt x="10174" y="32004"/>
                  <a:pt x="10541" y="32605"/>
                  <a:pt x="10908" y="33172"/>
                </a:cubicBezTo>
                <a:lnTo>
                  <a:pt x="10541" y="34139"/>
                </a:lnTo>
                <a:cubicBezTo>
                  <a:pt x="10174" y="33706"/>
                  <a:pt x="9807" y="33272"/>
                  <a:pt x="9474" y="32872"/>
                </a:cubicBezTo>
                <a:cubicBezTo>
                  <a:pt x="9574" y="32371"/>
                  <a:pt x="9707" y="31904"/>
                  <a:pt x="9841" y="31404"/>
                </a:cubicBezTo>
                <a:close/>
                <a:moveTo>
                  <a:pt x="15745" y="31571"/>
                </a:moveTo>
                <a:cubicBezTo>
                  <a:pt x="16078" y="31938"/>
                  <a:pt x="16412" y="32305"/>
                  <a:pt x="16746" y="32672"/>
                </a:cubicBezTo>
                <a:cubicBezTo>
                  <a:pt x="16612" y="33339"/>
                  <a:pt x="16445" y="33973"/>
                  <a:pt x="16312" y="34640"/>
                </a:cubicBezTo>
                <a:cubicBezTo>
                  <a:pt x="15978" y="34039"/>
                  <a:pt x="15645" y="33405"/>
                  <a:pt x="15278" y="32805"/>
                </a:cubicBezTo>
                <a:cubicBezTo>
                  <a:pt x="15445" y="32371"/>
                  <a:pt x="15578" y="31971"/>
                  <a:pt x="15745" y="31571"/>
                </a:cubicBezTo>
                <a:close/>
                <a:moveTo>
                  <a:pt x="13276" y="33939"/>
                </a:moveTo>
                <a:cubicBezTo>
                  <a:pt x="13443" y="34106"/>
                  <a:pt x="13610" y="34306"/>
                  <a:pt x="13777" y="34473"/>
                </a:cubicBezTo>
                <a:cubicBezTo>
                  <a:pt x="13743" y="34573"/>
                  <a:pt x="13677" y="34706"/>
                  <a:pt x="13643" y="34806"/>
                </a:cubicBezTo>
                <a:cubicBezTo>
                  <a:pt x="13510" y="34706"/>
                  <a:pt x="13410" y="34606"/>
                  <a:pt x="13276" y="34506"/>
                </a:cubicBezTo>
                <a:cubicBezTo>
                  <a:pt x="13243" y="34473"/>
                  <a:pt x="13210" y="34473"/>
                  <a:pt x="13143" y="34440"/>
                </a:cubicBezTo>
                <a:cubicBezTo>
                  <a:pt x="13210" y="34273"/>
                  <a:pt x="13243" y="34106"/>
                  <a:pt x="13276" y="33939"/>
                </a:cubicBezTo>
                <a:close/>
                <a:moveTo>
                  <a:pt x="11475" y="34139"/>
                </a:moveTo>
                <a:cubicBezTo>
                  <a:pt x="11509" y="34206"/>
                  <a:pt x="11575" y="34273"/>
                  <a:pt x="11609" y="34339"/>
                </a:cubicBezTo>
                <a:cubicBezTo>
                  <a:pt x="11509" y="34573"/>
                  <a:pt x="11408" y="34773"/>
                  <a:pt x="11308" y="35007"/>
                </a:cubicBezTo>
                <a:cubicBezTo>
                  <a:pt x="11275" y="34973"/>
                  <a:pt x="11242" y="34940"/>
                  <a:pt x="11208" y="34907"/>
                </a:cubicBezTo>
                <a:cubicBezTo>
                  <a:pt x="11275" y="34640"/>
                  <a:pt x="11375" y="34406"/>
                  <a:pt x="11475" y="34139"/>
                </a:cubicBezTo>
                <a:close/>
                <a:moveTo>
                  <a:pt x="119686" y="33806"/>
                </a:moveTo>
                <a:cubicBezTo>
                  <a:pt x="119786" y="34106"/>
                  <a:pt x="119919" y="34440"/>
                  <a:pt x="120019" y="34740"/>
                </a:cubicBezTo>
                <a:lnTo>
                  <a:pt x="118485" y="35240"/>
                </a:lnTo>
                <a:cubicBezTo>
                  <a:pt x="118485" y="35173"/>
                  <a:pt x="118452" y="35140"/>
                  <a:pt x="118452" y="35073"/>
                </a:cubicBezTo>
                <a:cubicBezTo>
                  <a:pt x="118552" y="34907"/>
                  <a:pt x="118685" y="34740"/>
                  <a:pt x="118785" y="34573"/>
                </a:cubicBezTo>
                <a:cubicBezTo>
                  <a:pt x="119052" y="34306"/>
                  <a:pt x="119352" y="34073"/>
                  <a:pt x="119686" y="33806"/>
                </a:cubicBezTo>
                <a:close/>
                <a:moveTo>
                  <a:pt x="5204" y="33439"/>
                </a:moveTo>
                <a:lnTo>
                  <a:pt x="5738" y="34306"/>
                </a:lnTo>
                <a:lnTo>
                  <a:pt x="5337" y="35340"/>
                </a:lnTo>
                <a:cubicBezTo>
                  <a:pt x="5171" y="35140"/>
                  <a:pt x="5004" y="34940"/>
                  <a:pt x="4837" y="34740"/>
                </a:cubicBezTo>
                <a:cubicBezTo>
                  <a:pt x="4971" y="34306"/>
                  <a:pt x="5071" y="33872"/>
                  <a:pt x="5204" y="33439"/>
                </a:cubicBezTo>
                <a:close/>
                <a:moveTo>
                  <a:pt x="14911" y="33906"/>
                </a:moveTo>
                <a:cubicBezTo>
                  <a:pt x="15178" y="34373"/>
                  <a:pt x="15445" y="34873"/>
                  <a:pt x="15712" y="35340"/>
                </a:cubicBezTo>
                <a:cubicBezTo>
                  <a:pt x="15378" y="35007"/>
                  <a:pt x="15078" y="34640"/>
                  <a:pt x="14778" y="34273"/>
                </a:cubicBezTo>
                <a:lnTo>
                  <a:pt x="14911" y="33906"/>
                </a:lnTo>
                <a:close/>
                <a:moveTo>
                  <a:pt x="116250" y="34106"/>
                </a:moveTo>
                <a:lnTo>
                  <a:pt x="116250" y="34106"/>
                </a:lnTo>
                <a:cubicBezTo>
                  <a:pt x="116350" y="34440"/>
                  <a:pt x="116417" y="34773"/>
                  <a:pt x="116517" y="35073"/>
                </a:cubicBezTo>
                <a:cubicBezTo>
                  <a:pt x="116483" y="35173"/>
                  <a:pt x="116450" y="35240"/>
                  <a:pt x="116450" y="35340"/>
                </a:cubicBezTo>
                <a:lnTo>
                  <a:pt x="116417" y="35340"/>
                </a:lnTo>
                <a:lnTo>
                  <a:pt x="116250" y="34106"/>
                </a:lnTo>
                <a:close/>
                <a:moveTo>
                  <a:pt x="9207" y="33906"/>
                </a:moveTo>
                <a:cubicBezTo>
                  <a:pt x="9540" y="34306"/>
                  <a:pt x="9874" y="34673"/>
                  <a:pt x="10208" y="35073"/>
                </a:cubicBezTo>
                <a:lnTo>
                  <a:pt x="10007" y="35540"/>
                </a:lnTo>
                <a:lnTo>
                  <a:pt x="9140" y="34139"/>
                </a:lnTo>
                <a:cubicBezTo>
                  <a:pt x="9140" y="34073"/>
                  <a:pt x="9174" y="33973"/>
                  <a:pt x="9207" y="33906"/>
                </a:cubicBezTo>
                <a:close/>
                <a:moveTo>
                  <a:pt x="14444" y="35240"/>
                </a:moveTo>
                <a:cubicBezTo>
                  <a:pt x="14644" y="35507"/>
                  <a:pt x="14878" y="35740"/>
                  <a:pt x="15111" y="36007"/>
                </a:cubicBezTo>
                <a:cubicBezTo>
                  <a:pt x="14878" y="35807"/>
                  <a:pt x="14611" y="35607"/>
                  <a:pt x="14377" y="35407"/>
                </a:cubicBezTo>
                <a:lnTo>
                  <a:pt x="14444" y="35240"/>
                </a:lnTo>
                <a:close/>
                <a:moveTo>
                  <a:pt x="113948" y="33672"/>
                </a:moveTo>
                <a:cubicBezTo>
                  <a:pt x="114015" y="34173"/>
                  <a:pt x="114048" y="34640"/>
                  <a:pt x="114115" y="35140"/>
                </a:cubicBezTo>
                <a:cubicBezTo>
                  <a:pt x="113948" y="35440"/>
                  <a:pt x="113782" y="35774"/>
                  <a:pt x="113615" y="36107"/>
                </a:cubicBezTo>
                <a:cubicBezTo>
                  <a:pt x="113548" y="35907"/>
                  <a:pt x="113481" y="35707"/>
                  <a:pt x="113448" y="35507"/>
                </a:cubicBezTo>
                <a:cubicBezTo>
                  <a:pt x="113581" y="34873"/>
                  <a:pt x="113782" y="34273"/>
                  <a:pt x="113948" y="33672"/>
                </a:cubicBezTo>
                <a:close/>
                <a:moveTo>
                  <a:pt x="115049" y="35474"/>
                </a:moveTo>
                <a:cubicBezTo>
                  <a:pt x="115116" y="35740"/>
                  <a:pt x="115183" y="36041"/>
                  <a:pt x="115249" y="36308"/>
                </a:cubicBezTo>
                <a:cubicBezTo>
                  <a:pt x="115216" y="36341"/>
                  <a:pt x="115183" y="36341"/>
                  <a:pt x="115183" y="36374"/>
                </a:cubicBezTo>
                <a:cubicBezTo>
                  <a:pt x="115183" y="36374"/>
                  <a:pt x="115149" y="36374"/>
                  <a:pt x="115149" y="36408"/>
                </a:cubicBezTo>
                <a:cubicBezTo>
                  <a:pt x="115116" y="36074"/>
                  <a:pt x="115082" y="35774"/>
                  <a:pt x="115049" y="35474"/>
                </a:cubicBezTo>
                <a:close/>
                <a:moveTo>
                  <a:pt x="8840" y="35307"/>
                </a:moveTo>
                <a:cubicBezTo>
                  <a:pt x="9073" y="35707"/>
                  <a:pt x="9340" y="36074"/>
                  <a:pt x="9574" y="36474"/>
                </a:cubicBezTo>
                <a:cubicBezTo>
                  <a:pt x="9307" y="36141"/>
                  <a:pt x="9040" y="35841"/>
                  <a:pt x="8773" y="35507"/>
                </a:cubicBezTo>
                <a:cubicBezTo>
                  <a:pt x="8807" y="35440"/>
                  <a:pt x="8807" y="35374"/>
                  <a:pt x="8840" y="35307"/>
                </a:cubicBezTo>
                <a:close/>
                <a:moveTo>
                  <a:pt x="10841" y="35841"/>
                </a:moveTo>
                <a:cubicBezTo>
                  <a:pt x="10875" y="35841"/>
                  <a:pt x="10875" y="35874"/>
                  <a:pt x="10908" y="35907"/>
                </a:cubicBezTo>
                <a:cubicBezTo>
                  <a:pt x="10808" y="36107"/>
                  <a:pt x="10741" y="36308"/>
                  <a:pt x="10641" y="36508"/>
                </a:cubicBezTo>
                <a:cubicBezTo>
                  <a:pt x="10641" y="36508"/>
                  <a:pt x="10608" y="36508"/>
                  <a:pt x="10608" y="36474"/>
                </a:cubicBezTo>
                <a:cubicBezTo>
                  <a:pt x="10675" y="36274"/>
                  <a:pt x="10775" y="36041"/>
                  <a:pt x="10841" y="35841"/>
                </a:cubicBezTo>
                <a:close/>
                <a:moveTo>
                  <a:pt x="4537" y="35740"/>
                </a:moveTo>
                <a:lnTo>
                  <a:pt x="4971" y="36274"/>
                </a:lnTo>
                <a:cubicBezTo>
                  <a:pt x="4937" y="36408"/>
                  <a:pt x="4870" y="36541"/>
                  <a:pt x="4837" y="36641"/>
                </a:cubicBezTo>
                <a:cubicBezTo>
                  <a:pt x="4704" y="36441"/>
                  <a:pt x="4604" y="36241"/>
                  <a:pt x="4470" y="36007"/>
                </a:cubicBezTo>
                <a:cubicBezTo>
                  <a:pt x="4504" y="35941"/>
                  <a:pt x="4504" y="35841"/>
                  <a:pt x="4537" y="35740"/>
                </a:cubicBezTo>
                <a:close/>
                <a:moveTo>
                  <a:pt x="6305" y="35240"/>
                </a:moveTo>
                <a:cubicBezTo>
                  <a:pt x="6472" y="35507"/>
                  <a:pt x="6638" y="35774"/>
                  <a:pt x="6805" y="36041"/>
                </a:cubicBezTo>
                <a:cubicBezTo>
                  <a:pt x="6738" y="36308"/>
                  <a:pt x="6672" y="36608"/>
                  <a:pt x="6605" y="36875"/>
                </a:cubicBezTo>
                <a:lnTo>
                  <a:pt x="5971" y="36141"/>
                </a:lnTo>
                <a:cubicBezTo>
                  <a:pt x="6105" y="35841"/>
                  <a:pt x="6205" y="35540"/>
                  <a:pt x="6305" y="35240"/>
                </a:cubicBezTo>
                <a:close/>
                <a:moveTo>
                  <a:pt x="112981" y="37141"/>
                </a:moveTo>
                <a:cubicBezTo>
                  <a:pt x="112981" y="37175"/>
                  <a:pt x="112981" y="37208"/>
                  <a:pt x="113014" y="37242"/>
                </a:cubicBezTo>
                <a:cubicBezTo>
                  <a:pt x="112948" y="37342"/>
                  <a:pt x="112914" y="37408"/>
                  <a:pt x="112881" y="37508"/>
                </a:cubicBezTo>
                <a:cubicBezTo>
                  <a:pt x="112914" y="37375"/>
                  <a:pt x="112948" y="37242"/>
                  <a:pt x="112981" y="37141"/>
                </a:cubicBezTo>
                <a:close/>
                <a:moveTo>
                  <a:pt x="119786" y="35740"/>
                </a:moveTo>
                <a:lnTo>
                  <a:pt x="119786" y="35740"/>
                </a:lnTo>
                <a:cubicBezTo>
                  <a:pt x="119686" y="36107"/>
                  <a:pt x="119552" y="36508"/>
                  <a:pt x="119452" y="36875"/>
                </a:cubicBezTo>
                <a:cubicBezTo>
                  <a:pt x="119252" y="37141"/>
                  <a:pt x="119019" y="37408"/>
                  <a:pt x="118785" y="37675"/>
                </a:cubicBezTo>
                <a:cubicBezTo>
                  <a:pt x="118718" y="37175"/>
                  <a:pt x="118652" y="36641"/>
                  <a:pt x="118585" y="36141"/>
                </a:cubicBezTo>
                <a:lnTo>
                  <a:pt x="119786" y="35740"/>
                </a:lnTo>
                <a:close/>
                <a:moveTo>
                  <a:pt x="11542" y="36641"/>
                </a:moveTo>
                <a:lnTo>
                  <a:pt x="11675" y="36808"/>
                </a:lnTo>
                <a:cubicBezTo>
                  <a:pt x="11609" y="37141"/>
                  <a:pt x="11509" y="37475"/>
                  <a:pt x="11442" y="37809"/>
                </a:cubicBezTo>
                <a:cubicBezTo>
                  <a:pt x="11375" y="37675"/>
                  <a:pt x="11308" y="37542"/>
                  <a:pt x="11208" y="37442"/>
                </a:cubicBezTo>
                <a:cubicBezTo>
                  <a:pt x="11308" y="37175"/>
                  <a:pt x="11442" y="36908"/>
                  <a:pt x="11542" y="36641"/>
                </a:cubicBezTo>
                <a:close/>
                <a:moveTo>
                  <a:pt x="115249" y="37008"/>
                </a:moveTo>
                <a:lnTo>
                  <a:pt x="115249" y="37008"/>
                </a:lnTo>
                <a:cubicBezTo>
                  <a:pt x="115283" y="37041"/>
                  <a:pt x="115349" y="37075"/>
                  <a:pt x="115416" y="37108"/>
                </a:cubicBezTo>
                <a:cubicBezTo>
                  <a:pt x="115483" y="37342"/>
                  <a:pt x="115516" y="37575"/>
                  <a:pt x="115583" y="37809"/>
                </a:cubicBezTo>
                <a:cubicBezTo>
                  <a:pt x="115483" y="37842"/>
                  <a:pt x="115416" y="37842"/>
                  <a:pt x="115349" y="37909"/>
                </a:cubicBezTo>
                <a:cubicBezTo>
                  <a:pt x="115316" y="37608"/>
                  <a:pt x="115283" y="37308"/>
                  <a:pt x="115249" y="37008"/>
                </a:cubicBezTo>
                <a:close/>
                <a:moveTo>
                  <a:pt x="8506" y="36574"/>
                </a:moveTo>
                <a:cubicBezTo>
                  <a:pt x="8773" y="36875"/>
                  <a:pt x="9040" y="37208"/>
                  <a:pt x="9307" y="37508"/>
                </a:cubicBezTo>
                <a:lnTo>
                  <a:pt x="9107" y="38042"/>
                </a:lnTo>
                <a:cubicBezTo>
                  <a:pt x="8873" y="37675"/>
                  <a:pt x="8640" y="37308"/>
                  <a:pt x="8406" y="36941"/>
                </a:cubicBezTo>
                <a:lnTo>
                  <a:pt x="8506" y="36574"/>
                </a:lnTo>
                <a:close/>
                <a:moveTo>
                  <a:pt x="111880" y="33272"/>
                </a:moveTo>
                <a:cubicBezTo>
                  <a:pt x="112080" y="34006"/>
                  <a:pt x="112314" y="34740"/>
                  <a:pt x="112514" y="35507"/>
                </a:cubicBezTo>
                <a:cubicBezTo>
                  <a:pt x="112280" y="36341"/>
                  <a:pt x="112047" y="37208"/>
                  <a:pt x="111813" y="38075"/>
                </a:cubicBezTo>
                <a:cubicBezTo>
                  <a:pt x="111613" y="36841"/>
                  <a:pt x="111447" y="35607"/>
                  <a:pt x="111313" y="34373"/>
                </a:cubicBezTo>
                <a:cubicBezTo>
                  <a:pt x="111480" y="34006"/>
                  <a:pt x="111680" y="33639"/>
                  <a:pt x="111847" y="33272"/>
                </a:cubicBezTo>
                <a:close/>
                <a:moveTo>
                  <a:pt x="117117" y="37275"/>
                </a:moveTo>
                <a:cubicBezTo>
                  <a:pt x="117251" y="37742"/>
                  <a:pt x="117384" y="38242"/>
                  <a:pt x="117518" y="38743"/>
                </a:cubicBezTo>
                <a:cubicBezTo>
                  <a:pt x="117284" y="38609"/>
                  <a:pt x="117084" y="38509"/>
                  <a:pt x="116850" y="38409"/>
                </a:cubicBezTo>
                <a:cubicBezTo>
                  <a:pt x="116817" y="38209"/>
                  <a:pt x="116817" y="38009"/>
                  <a:pt x="116784" y="37809"/>
                </a:cubicBezTo>
                <a:cubicBezTo>
                  <a:pt x="116884" y="37642"/>
                  <a:pt x="116984" y="37442"/>
                  <a:pt x="117117" y="37275"/>
                </a:cubicBezTo>
                <a:close/>
                <a:moveTo>
                  <a:pt x="5638" y="37075"/>
                </a:moveTo>
                <a:cubicBezTo>
                  <a:pt x="5838" y="37342"/>
                  <a:pt x="6071" y="37642"/>
                  <a:pt x="6305" y="37909"/>
                </a:cubicBezTo>
                <a:cubicBezTo>
                  <a:pt x="6238" y="38242"/>
                  <a:pt x="6171" y="38543"/>
                  <a:pt x="6071" y="38843"/>
                </a:cubicBezTo>
                <a:cubicBezTo>
                  <a:pt x="5871" y="38442"/>
                  <a:pt x="5638" y="38042"/>
                  <a:pt x="5404" y="37642"/>
                </a:cubicBezTo>
                <a:lnTo>
                  <a:pt x="5638" y="37075"/>
                </a:lnTo>
                <a:close/>
                <a:moveTo>
                  <a:pt x="14077" y="36274"/>
                </a:moveTo>
                <a:cubicBezTo>
                  <a:pt x="14577" y="36708"/>
                  <a:pt x="15111" y="37141"/>
                  <a:pt x="15645" y="37575"/>
                </a:cubicBezTo>
                <a:cubicBezTo>
                  <a:pt x="15545" y="38009"/>
                  <a:pt x="15445" y="38442"/>
                  <a:pt x="15345" y="38843"/>
                </a:cubicBezTo>
                <a:cubicBezTo>
                  <a:pt x="14878" y="38109"/>
                  <a:pt x="14411" y="37342"/>
                  <a:pt x="13977" y="36574"/>
                </a:cubicBezTo>
                <a:cubicBezTo>
                  <a:pt x="14010" y="36474"/>
                  <a:pt x="14044" y="36374"/>
                  <a:pt x="14077" y="36274"/>
                </a:cubicBezTo>
                <a:close/>
                <a:moveTo>
                  <a:pt x="12376" y="37642"/>
                </a:moveTo>
                <a:cubicBezTo>
                  <a:pt x="12443" y="37675"/>
                  <a:pt x="12476" y="37742"/>
                  <a:pt x="12543" y="37809"/>
                </a:cubicBezTo>
                <a:lnTo>
                  <a:pt x="12543" y="37975"/>
                </a:lnTo>
                <a:cubicBezTo>
                  <a:pt x="12409" y="38309"/>
                  <a:pt x="12309" y="38643"/>
                  <a:pt x="12176" y="38976"/>
                </a:cubicBezTo>
                <a:cubicBezTo>
                  <a:pt x="12142" y="38909"/>
                  <a:pt x="12142" y="38876"/>
                  <a:pt x="12109" y="38843"/>
                </a:cubicBezTo>
                <a:cubicBezTo>
                  <a:pt x="12209" y="38442"/>
                  <a:pt x="12276" y="38042"/>
                  <a:pt x="12376" y="37642"/>
                </a:cubicBezTo>
                <a:close/>
                <a:moveTo>
                  <a:pt x="4137" y="37208"/>
                </a:moveTo>
                <a:cubicBezTo>
                  <a:pt x="4237" y="37375"/>
                  <a:pt x="4337" y="37542"/>
                  <a:pt x="4437" y="37709"/>
                </a:cubicBezTo>
                <a:cubicBezTo>
                  <a:pt x="4237" y="38242"/>
                  <a:pt x="4037" y="38743"/>
                  <a:pt x="3836" y="39243"/>
                </a:cubicBezTo>
                <a:cubicBezTo>
                  <a:pt x="3770" y="39143"/>
                  <a:pt x="3703" y="39076"/>
                  <a:pt x="3636" y="38976"/>
                </a:cubicBezTo>
                <a:cubicBezTo>
                  <a:pt x="3803" y="38376"/>
                  <a:pt x="3970" y="37775"/>
                  <a:pt x="4137" y="37208"/>
                </a:cubicBezTo>
                <a:close/>
                <a:moveTo>
                  <a:pt x="8106" y="38142"/>
                </a:moveTo>
                <a:cubicBezTo>
                  <a:pt x="8306" y="38442"/>
                  <a:pt x="8506" y="38776"/>
                  <a:pt x="8707" y="39110"/>
                </a:cubicBezTo>
                <a:cubicBezTo>
                  <a:pt x="8673" y="39176"/>
                  <a:pt x="8640" y="39276"/>
                  <a:pt x="8606" y="39343"/>
                </a:cubicBezTo>
                <a:lnTo>
                  <a:pt x="8006" y="38576"/>
                </a:lnTo>
                <a:cubicBezTo>
                  <a:pt x="8039" y="38442"/>
                  <a:pt x="8073" y="38276"/>
                  <a:pt x="8106" y="38142"/>
                </a:cubicBezTo>
                <a:close/>
                <a:moveTo>
                  <a:pt x="120753" y="36741"/>
                </a:moveTo>
                <a:cubicBezTo>
                  <a:pt x="121020" y="37442"/>
                  <a:pt x="121287" y="38176"/>
                  <a:pt x="121554" y="38876"/>
                </a:cubicBezTo>
                <a:cubicBezTo>
                  <a:pt x="121520" y="38909"/>
                  <a:pt x="121520" y="38943"/>
                  <a:pt x="121520" y="38943"/>
                </a:cubicBezTo>
                <a:cubicBezTo>
                  <a:pt x="121440" y="38883"/>
                  <a:pt x="121336" y="38835"/>
                  <a:pt x="121223" y="38835"/>
                </a:cubicBezTo>
                <a:cubicBezTo>
                  <a:pt x="121147" y="38835"/>
                  <a:pt x="121067" y="38856"/>
                  <a:pt x="120987" y="38909"/>
                </a:cubicBezTo>
                <a:lnTo>
                  <a:pt x="119619" y="39677"/>
                </a:lnTo>
                <a:cubicBezTo>
                  <a:pt x="119853" y="38876"/>
                  <a:pt x="120053" y="38075"/>
                  <a:pt x="120253" y="37308"/>
                </a:cubicBezTo>
                <a:cubicBezTo>
                  <a:pt x="120420" y="37108"/>
                  <a:pt x="120586" y="36908"/>
                  <a:pt x="120753" y="36741"/>
                </a:cubicBezTo>
                <a:close/>
                <a:moveTo>
                  <a:pt x="114315" y="36641"/>
                </a:moveTo>
                <a:cubicBezTo>
                  <a:pt x="114449" y="37842"/>
                  <a:pt x="114615" y="39076"/>
                  <a:pt x="114782" y="40277"/>
                </a:cubicBezTo>
                <a:lnTo>
                  <a:pt x="113948" y="37342"/>
                </a:lnTo>
                <a:cubicBezTo>
                  <a:pt x="114082" y="37108"/>
                  <a:pt x="114182" y="36875"/>
                  <a:pt x="114315" y="36641"/>
                </a:cubicBezTo>
                <a:close/>
                <a:moveTo>
                  <a:pt x="123021" y="39643"/>
                </a:moveTo>
                <a:cubicBezTo>
                  <a:pt x="123055" y="39944"/>
                  <a:pt x="123055" y="40244"/>
                  <a:pt x="123088" y="40577"/>
                </a:cubicBezTo>
                <a:cubicBezTo>
                  <a:pt x="123021" y="40411"/>
                  <a:pt x="122988" y="40244"/>
                  <a:pt x="122921" y="40077"/>
                </a:cubicBezTo>
                <a:cubicBezTo>
                  <a:pt x="122955" y="39944"/>
                  <a:pt x="122988" y="39810"/>
                  <a:pt x="123021" y="39643"/>
                </a:cubicBezTo>
                <a:close/>
                <a:moveTo>
                  <a:pt x="10608" y="39110"/>
                </a:moveTo>
                <a:cubicBezTo>
                  <a:pt x="10741" y="39276"/>
                  <a:pt x="10875" y="39443"/>
                  <a:pt x="11008" y="39610"/>
                </a:cubicBezTo>
                <a:cubicBezTo>
                  <a:pt x="10908" y="39977"/>
                  <a:pt x="10841" y="40344"/>
                  <a:pt x="10741" y="40711"/>
                </a:cubicBezTo>
                <a:cubicBezTo>
                  <a:pt x="10575" y="40477"/>
                  <a:pt x="10441" y="40210"/>
                  <a:pt x="10274" y="39977"/>
                </a:cubicBezTo>
                <a:cubicBezTo>
                  <a:pt x="10374" y="39677"/>
                  <a:pt x="10474" y="39376"/>
                  <a:pt x="10608" y="39110"/>
                </a:cubicBezTo>
                <a:close/>
                <a:moveTo>
                  <a:pt x="117784" y="40177"/>
                </a:moveTo>
                <a:lnTo>
                  <a:pt x="117918" y="40244"/>
                </a:lnTo>
                <a:cubicBezTo>
                  <a:pt x="117951" y="40377"/>
                  <a:pt x="117985" y="40477"/>
                  <a:pt x="118018" y="40577"/>
                </a:cubicBezTo>
                <a:lnTo>
                  <a:pt x="117217" y="41011"/>
                </a:lnTo>
                <a:cubicBezTo>
                  <a:pt x="117217" y="40978"/>
                  <a:pt x="117217" y="40911"/>
                  <a:pt x="117217" y="40844"/>
                </a:cubicBezTo>
                <a:cubicBezTo>
                  <a:pt x="117384" y="40611"/>
                  <a:pt x="117584" y="40411"/>
                  <a:pt x="117784" y="40177"/>
                </a:cubicBezTo>
                <a:close/>
                <a:moveTo>
                  <a:pt x="115449" y="38676"/>
                </a:moveTo>
                <a:lnTo>
                  <a:pt x="115816" y="38909"/>
                </a:lnTo>
                <a:cubicBezTo>
                  <a:pt x="115983" y="39510"/>
                  <a:pt x="116083" y="40077"/>
                  <a:pt x="116217" y="40644"/>
                </a:cubicBezTo>
                <a:cubicBezTo>
                  <a:pt x="116083" y="40811"/>
                  <a:pt x="115916" y="41011"/>
                  <a:pt x="115750" y="41178"/>
                </a:cubicBezTo>
                <a:lnTo>
                  <a:pt x="115449" y="38676"/>
                </a:lnTo>
                <a:close/>
                <a:moveTo>
                  <a:pt x="121954" y="40010"/>
                </a:moveTo>
                <a:cubicBezTo>
                  <a:pt x="121954" y="40044"/>
                  <a:pt x="121987" y="40077"/>
                  <a:pt x="121987" y="40110"/>
                </a:cubicBezTo>
                <a:cubicBezTo>
                  <a:pt x="121887" y="40477"/>
                  <a:pt x="121787" y="40844"/>
                  <a:pt x="121687" y="41211"/>
                </a:cubicBezTo>
                <a:cubicBezTo>
                  <a:pt x="121620" y="41144"/>
                  <a:pt x="121520" y="41078"/>
                  <a:pt x="121420" y="41044"/>
                </a:cubicBezTo>
                <a:cubicBezTo>
                  <a:pt x="121587" y="40677"/>
                  <a:pt x="121787" y="40344"/>
                  <a:pt x="121954" y="40010"/>
                </a:cubicBezTo>
                <a:close/>
                <a:moveTo>
                  <a:pt x="5004" y="38709"/>
                </a:moveTo>
                <a:cubicBezTo>
                  <a:pt x="5237" y="39143"/>
                  <a:pt x="5504" y="39610"/>
                  <a:pt x="5771" y="40044"/>
                </a:cubicBezTo>
                <a:cubicBezTo>
                  <a:pt x="5671" y="40444"/>
                  <a:pt x="5571" y="40844"/>
                  <a:pt x="5471" y="41244"/>
                </a:cubicBezTo>
                <a:cubicBezTo>
                  <a:pt x="5137" y="40844"/>
                  <a:pt x="4804" y="40444"/>
                  <a:pt x="4470" y="40044"/>
                </a:cubicBezTo>
                <a:lnTo>
                  <a:pt x="5004" y="38709"/>
                </a:lnTo>
                <a:close/>
                <a:moveTo>
                  <a:pt x="7406" y="40878"/>
                </a:moveTo>
                <a:cubicBezTo>
                  <a:pt x="7439" y="41011"/>
                  <a:pt x="7472" y="41144"/>
                  <a:pt x="7506" y="41278"/>
                </a:cubicBezTo>
                <a:cubicBezTo>
                  <a:pt x="7439" y="41211"/>
                  <a:pt x="7406" y="41111"/>
                  <a:pt x="7372" y="41044"/>
                </a:cubicBezTo>
                <a:lnTo>
                  <a:pt x="7406" y="40878"/>
                </a:lnTo>
                <a:close/>
                <a:moveTo>
                  <a:pt x="3136" y="40611"/>
                </a:moveTo>
                <a:cubicBezTo>
                  <a:pt x="3203" y="40677"/>
                  <a:pt x="3236" y="40711"/>
                  <a:pt x="3269" y="40777"/>
                </a:cubicBezTo>
                <a:cubicBezTo>
                  <a:pt x="3136" y="41111"/>
                  <a:pt x="3002" y="41445"/>
                  <a:pt x="2902" y="41778"/>
                </a:cubicBezTo>
                <a:cubicBezTo>
                  <a:pt x="2869" y="41745"/>
                  <a:pt x="2869" y="41711"/>
                  <a:pt x="2836" y="41711"/>
                </a:cubicBezTo>
                <a:cubicBezTo>
                  <a:pt x="2936" y="41345"/>
                  <a:pt x="3036" y="40978"/>
                  <a:pt x="3136" y="40611"/>
                </a:cubicBezTo>
                <a:close/>
                <a:moveTo>
                  <a:pt x="122521" y="41545"/>
                </a:moveTo>
                <a:cubicBezTo>
                  <a:pt x="122554" y="41645"/>
                  <a:pt x="122588" y="41711"/>
                  <a:pt x="122621" y="41812"/>
                </a:cubicBezTo>
                <a:lnTo>
                  <a:pt x="122588" y="41812"/>
                </a:lnTo>
                <a:cubicBezTo>
                  <a:pt x="122554" y="41778"/>
                  <a:pt x="122521" y="41745"/>
                  <a:pt x="122454" y="41711"/>
                </a:cubicBezTo>
                <a:cubicBezTo>
                  <a:pt x="122488" y="41678"/>
                  <a:pt x="122488" y="41611"/>
                  <a:pt x="122521" y="41545"/>
                </a:cubicBezTo>
                <a:close/>
                <a:moveTo>
                  <a:pt x="12309" y="41211"/>
                </a:moveTo>
                <a:lnTo>
                  <a:pt x="12543" y="41478"/>
                </a:lnTo>
                <a:lnTo>
                  <a:pt x="12543" y="42245"/>
                </a:lnTo>
                <a:cubicBezTo>
                  <a:pt x="12376" y="42145"/>
                  <a:pt x="12209" y="42045"/>
                  <a:pt x="12076" y="41912"/>
                </a:cubicBezTo>
                <a:cubicBezTo>
                  <a:pt x="12142" y="41678"/>
                  <a:pt x="12242" y="41445"/>
                  <a:pt x="12309" y="41211"/>
                </a:cubicBezTo>
                <a:close/>
                <a:moveTo>
                  <a:pt x="8907" y="41078"/>
                </a:moveTo>
                <a:lnTo>
                  <a:pt x="8973" y="41178"/>
                </a:lnTo>
                <a:cubicBezTo>
                  <a:pt x="8840" y="41578"/>
                  <a:pt x="8740" y="42012"/>
                  <a:pt x="8606" y="42412"/>
                </a:cubicBezTo>
                <a:cubicBezTo>
                  <a:pt x="8573" y="42312"/>
                  <a:pt x="8573" y="42178"/>
                  <a:pt x="8540" y="42078"/>
                </a:cubicBezTo>
                <a:cubicBezTo>
                  <a:pt x="8673" y="41745"/>
                  <a:pt x="8773" y="41411"/>
                  <a:pt x="8907" y="41078"/>
                </a:cubicBezTo>
                <a:close/>
                <a:moveTo>
                  <a:pt x="118218" y="41478"/>
                </a:moveTo>
                <a:cubicBezTo>
                  <a:pt x="118185" y="41611"/>
                  <a:pt x="118151" y="41745"/>
                  <a:pt x="118118" y="41878"/>
                </a:cubicBezTo>
                <a:cubicBezTo>
                  <a:pt x="117851" y="42145"/>
                  <a:pt x="117584" y="42412"/>
                  <a:pt x="117351" y="42679"/>
                </a:cubicBezTo>
                <a:cubicBezTo>
                  <a:pt x="117151" y="42579"/>
                  <a:pt x="116950" y="42445"/>
                  <a:pt x="116750" y="42312"/>
                </a:cubicBezTo>
                <a:cubicBezTo>
                  <a:pt x="117217" y="42045"/>
                  <a:pt x="117718" y="41745"/>
                  <a:pt x="118218" y="41478"/>
                </a:cubicBezTo>
                <a:close/>
                <a:moveTo>
                  <a:pt x="121320" y="42645"/>
                </a:moveTo>
                <a:lnTo>
                  <a:pt x="121187" y="43079"/>
                </a:lnTo>
                <a:lnTo>
                  <a:pt x="120787" y="42679"/>
                </a:lnTo>
                <a:cubicBezTo>
                  <a:pt x="120987" y="42645"/>
                  <a:pt x="121153" y="42645"/>
                  <a:pt x="121320" y="42645"/>
                </a:cubicBezTo>
                <a:close/>
                <a:moveTo>
                  <a:pt x="124222" y="42946"/>
                </a:moveTo>
                <a:cubicBezTo>
                  <a:pt x="124456" y="42979"/>
                  <a:pt x="124656" y="43012"/>
                  <a:pt x="124856" y="43079"/>
                </a:cubicBezTo>
                <a:cubicBezTo>
                  <a:pt x="124723" y="43112"/>
                  <a:pt x="124623" y="43146"/>
                  <a:pt x="124489" y="43179"/>
                </a:cubicBezTo>
                <a:cubicBezTo>
                  <a:pt x="124422" y="43112"/>
                  <a:pt x="124322" y="43046"/>
                  <a:pt x="124222" y="42979"/>
                </a:cubicBezTo>
                <a:cubicBezTo>
                  <a:pt x="124222" y="42979"/>
                  <a:pt x="124222" y="42979"/>
                  <a:pt x="124222" y="42946"/>
                </a:cubicBezTo>
                <a:close/>
                <a:moveTo>
                  <a:pt x="7039" y="42279"/>
                </a:moveTo>
                <a:lnTo>
                  <a:pt x="7339" y="42779"/>
                </a:lnTo>
                <a:cubicBezTo>
                  <a:pt x="7272" y="42979"/>
                  <a:pt x="7205" y="43146"/>
                  <a:pt x="7139" y="43313"/>
                </a:cubicBezTo>
                <a:cubicBezTo>
                  <a:pt x="7039" y="43213"/>
                  <a:pt x="6972" y="43079"/>
                  <a:pt x="6872" y="42979"/>
                </a:cubicBezTo>
                <a:cubicBezTo>
                  <a:pt x="6939" y="42746"/>
                  <a:pt x="6972" y="42512"/>
                  <a:pt x="7039" y="42279"/>
                </a:cubicBezTo>
                <a:close/>
                <a:moveTo>
                  <a:pt x="119752" y="41445"/>
                </a:moveTo>
                <a:cubicBezTo>
                  <a:pt x="119886" y="41511"/>
                  <a:pt x="119986" y="41578"/>
                  <a:pt x="120119" y="41678"/>
                </a:cubicBezTo>
                <a:cubicBezTo>
                  <a:pt x="120086" y="41745"/>
                  <a:pt x="120053" y="41778"/>
                  <a:pt x="120019" y="41845"/>
                </a:cubicBezTo>
                <a:cubicBezTo>
                  <a:pt x="119953" y="41878"/>
                  <a:pt x="119886" y="41878"/>
                  <a:pt x="119853" y="41878"/>
                </a:cubicBezTo>
                <a:cubicBezTo>
                  <a:pt x="119486" y="41912"/>
                  <a:pt x="119252" y="42312"/>
                  <a:pt x="119519" y="42612"/>
                </a:cubicBezTo>
                <a:lnTo>
                  <a:pt x="119586" y="42679"/>
                </a:lnTo>
                <a:cubicBezTo>
                  <a:pt x="119419" y="43012"/>
                  <a:pt x="119219" y="43379"/>
                  <a:pt x="119052" y="43713"/>
                </a:cubicBezTo>
                <a:lnTo>
                  <a:pt x="118618" y="43446"/>
                </a:lnTo>
                <a:cubicBezTo>
                  <a:pt x="118685" y="43146"/>
                  <a:pt x="118752" y="42879"/>
                  <a:pt x="118852" y="42579"/>
                </a:cubicBezTo>
                <a:cubicBezTo>
                  <a:pt x="118875" y="42582"/>
                  <a:pt x="118899" y="42584"/>
                  <a:pt x="118923" y="42584"/>
                </a:cubicBezTo>
                <a:cubicBezTo>
                  <a:pt x="119142" y="42584"/>
                  <a:pt x="119379" y="42449"/>
                  <a:pt x="119319" y="42178"/>
                </a:cubicBezTo>
                <a:cubicBezTo>
                  <a:pt x="119319" y="42078"/>
                  <a:pt x="119319" y="41978"/>
                  <a:pt x="119285" y="41912"/>
                </a:cubicBezTo>
                <a:cubicBezTo>
                  <a:pt x="119452" y="41745"/>
                  <a:pt x="119619" y="41578"/>
                  <a:pt x="119752" y="41445"/>
                </a:cubicBezTo>
                <a:close/>
                <a:moveTo>
                  <a:pt x="3870" y="41645"/>
                </a:moveTo>
                <a:cubicBezTo>
                  <a:pt x="4237" y="42178"/>
                  <a:pt x="4604" y="42712"/>
                  <a:pt x="4937" y="43213"/>
                </a:cubicBezTo>
                <a:cubicBezTo>
                  <a:pt x="4904" y="43446"/>
                  <a:pt x="4837" y="43680"/>
                  <a:pt x="4770" y="43913"/>
                </a:cubicBezTo>
                <a:cubicBezTo>
                  <a:pt x="4370" y="43446"/>
                  <a:pt x="3936" y="42979"/>
                  <a:pt x="3536" y="42512"/>
                </a:cubicBezTo>
                <a:cubicBezTo>
                  <a:pt x="3636" y="42212"/>
                  <a:pt x="3770" y="41945"/>
                  <a:pt x="3870" y="41645"/>
                </a:cubicBezTo>
                <a:close/>
                <a:moveTo>
                  <a:pt x="122121" y="42979"/>
                </a:moveTo>
                <a:cubicBezTo>
                  <a:pt x="122421" y="43146"/>
                  <a:pt x="122688" y="43313"/>
                  <a:pt x="122955" y="43479"/>
                </a:cubicBezTo>
                <a:cubicBezTo>
                  <a:pt x="122921" y="43546"/>
                  <a:pt x="122888" y="43613"/>
                  <a:pt x="122855" y="43680"/>
                </a:cubicBezTo>
                <a:cubicBezTo>
                  <a:pt x="122588" y="43780"/>
                  <a:pt x="122321" y="43846"/>
                  <a:pt x="122054" y="43946"/>
                </a:cubicBezTo>
                <a:lnTo>
                  <a:pt x="121887" y="43813"/>
                </a:lnTo>
                <a:cubicBezTo>
                  <a:pt x="121987" y="43513"/>
                  <a:pt x="122054" y="43246"/>
                  <a:pt x="122121" y="42979"/>
                </a:cubicBezTo>
                <a:close/>
                <a:moveTo>
                  <a:pt x="116050" y="43513"/>
                </a:moveTo>
                <a:cubicBezTo>
                  <a:pt x="116150" y="43579"/>
                  <a:pt x="116250" y="43646"/>
                  <a:pt x="116350" y="43713"/>
                </a:cubicBezTo>
                <a:cubicBezTo>
                  <a:pt x="116283" y="43813"/>
                  <a:pt x="116183" y="43880"/>
                  <a:pt x="116117" y="43980"/>
                </a:cubicBezTo>
                <a:cubicBezTo>
                  <a:pt x="116083" y="43813"/>
                  <a:pt x="116083" y="43680"/>
                  <a:pt x="116050" y="43513"/>
                </a:cubicBezTo>
                <a:close/>
                <a:moveTo>
                  <a:pt x="7906" y="43780"/>
                </a:moveTo>
                <a:lnTo>
                  <a:pt x="8006" y="43946"/>
                </a:lnTo>
                <a:lnTo>
                  <a:pt x="8106" y="44380"/>
                </a:lnTo>
                <a:cubicBezTo>
                  <a:pt x="8106" y="44413"/>
                  <a:pt x="8106" y="44447"/>
                  <a:pt x="8073" y="44480"/>
                </a:cubicBezTo>
                <a:cubicBezTo>
                  <a:pt x="7973" y="44347"/>
                  <a:pt x="7873" y="44247"/>
                  <a:pt x="7806" y="44113"/>
                </a:cubicBezTo>
                <a:cubicBezTo>
                  <a:pt x="7839" y="44013"/>
                  <a:pt x="7873" y="43880"/>
                  <a:pt x="7906" y="43780"/>
                </a:cubicBezTo>
                <a:close/>
                <a:moveTo>
                  <a:pt x="120219" y="43346"/>
                </a:moveTo>
                <a:cubicBezTo>
                  <a:pt x="120453" y="43579"/>
                  <a:pt x="120686" y="43813"/>
                  <a:pt x="120920" y="44046"/>
                </a:cubicBezTo>
                <a:cubicBezTo>
                  <a:pt x="120920" y="44147"/>
                  <a:pt x="120887" y="44213"/>
                  <a:pt x="120853" y="44313"/>
                </a:cubicBezTo>
                <a:cubicBezTo>
                  <a:pt x="120686" y="44347"/>
                  <a:pt x="120486" y="44413"/>
                  <a:pt x="120320" y="44480"/>
                </a:cubicBezTo>
                <a:cubicBezTo>
                  <a:pt x="120153" y="44380"/>
                  <a:pt x="119986" y="44280"/>
                  <a:pt x="119786" y="44180"/>
                </a:cubicBezTo>
                <a:lnTo>
                  <a:pt x="120219" y="43346"/>
                </a:lnTo>
                <a:close/>
                <a:moveTo>
                  <a:pt x="9641" y="41978"/>
                </a:moveTo>
                <a:lnTo>
                  <a:pt x="10241" y="42746"/>
                </a:lnTo>
                <a:cubicBezTo>
                  <a:pt x="10041" y="43513"/>
                  <a:pt x="9874" y="44313"/>
                  <a:pt x="9674" y="45081"/>
                </a:cubicBezTo>
                <a:cubicBezTo>
                  <a:pt x="9474" y="44747"/>
                  <a:pt x="9274" y="44380"/>
                  <a:pt x="9073" y="44046"/>
                </a:cubicBezTo>
                <a:cubicBezTo>
                  <a:pt x="9240" y="43346"/>
                  <a:pt x="9440" y="42679"/>
                  <a:pt x="9641" y="41978"/>
                </a:cubicBezTo>
                <a:close/>
                <a:moveTo>
                  <a:pt x="121787" y="44947"/>
                </a:moveTo>
                <a:cubicBezTo>
                  <a:pt x="121854" y="45014"/>
                  <a:pt x="121921" y="45081"/>
                  <a:pt x="121987" y="45147"/>
                </a:cubicBezTo>
                <a:cubicBezTo>
                  <a:pt x="121921" y="45214"/>
                  <a:pt x="121887" y="45314"/>
                  <a:pt x="121821" y="45381"/>
                </a:cubicBezTo>
                <a:cubicBezTo>
                  <a:pt x="121721" y="45314"/>
                  <a:pt x="121620" y="45247"/>
                  <a:pt x="121520" y="45214"/>
                </a:cubicBezTo>
                <a:cubicBezTo>
                  <a:pt x="121554" y="45147"/>
                  <a:pt x="121554" y="45081"/>
                  <a:pt x="121587" y="45014"/>
                </a:cubicBezTo>
                <a:cubicBezTo>
                  <a:pt x="121654" y="44980"/>
                  <a:pt x="121721" y="44947"/>
                  <a:pt x="121787" y="44947"/>
                </a:cubicBezTo>
                <a:close/>
                <a:moveTo>
                  <a:pt x="6305" y="45147"/>
                </a:moveTo>
                <a:cubicBezTo>
                  <a:pt x="6338" y="45214"/>
                  <a:pt x="6372" y="45281"/>
                  <a:pt x="6405" y="45314"/>
                </a:cubicBezTo>
                <a:lnTo>
                  <a:pt x="6271" y="45681"/>
                </a:lnTo>
                <a:lnTo>
                  <a:pt x="6205" y="45581"/>
                </a:lnTo>
                <a:cubicBezTo>
                  <a:pt x="6238" y="45447"/>
                  <a:pt x="6271" y="45314"/>
                  <a:pt x="6305" y="45147"/>
                </a:cubicBezTo>
                <a:close/>
                <a:moveTo>
                  <a:pt x="117051" y="44247"/>
                </a:moveTo>
                <a:cubicBezTo>
                  <a:pt x="117184" y="44313"/>
                  <a:pt x="117284" y="44413"/>
                  <a:pt x="117417" y="44480"/>
                </a:cubicBezTo>
                <a:cubicBezTo>
                  <a:pt x="117317" y="44814"/>
                  <a:pt x="117251" y="45114"/>
                  <a:pt x="117151" y="45447"/>
                </a:cubicBezTo>
                <a:cubicBezTo>
                  <a:pt x="116884" y="45514"/>
                  <a:pt x="116617" y="45614"/>
                  <a:pt x="116317" y="45714"/>
                </a:cubicBezTo>
                <a:cubicBezTo>
                  <a:pt x="116317" y="45481"/>
                  <a:pt x="116283" y="45281"/>
                  <a:pt x="116250" y="45081"/>
                </a:cubicBezTo>
                <a:lnTo>
                  <a:pt x="117051" y="44247"/>
                </a:lnTo>
                <a:close/>
                <a:moveTo>
                  <a:pt x="7439" y="45081"/>
                </a:moveTo>
                <a:cubicBezTo>
                  <a:pt x="7572" y="45247"/>
                  <a:pt x="7706" y="45414"/>
                  <a:pt x="7839" y="45581"/>
                </a:cubicBezTo>
                <a:cubicBezTo>
                  <a:pt x="7806" y="45648"/>
                  <a:pt x="7806" y="45714"/>
                  <a:pt x="7773" y="45748"/>
                </a:cubicBezTo>
                <a:cubicBezTo>
                  <a:pt x="7639" y="45581"/>
                  <a:pt x="7539" y="45381"/>
                  <a:pt x="7406" y="45181"/>
                </a:cubicBezTo>
                <a:cubicBezTo>
                  <a:pt x="7406" y="45147"/>
                  <a:pt x="7406" y="45114"/>
                  <a:pt x="7439" y="45081"/>
                </a:cubicBezTo>
                <a:close/>
                <a:moveTo>
                  <a:pt x="3069" y="43746"/>
                </a:moveTo>
                <a:cubicBezTo>
                  <a:pt x="3503" y="44313"/>
                  <a:pt x="3936" y="44880"/>
                  <a:pt x="4370" y="45447"/>
                </a:cubicBezTo>
                <a:cubicBezTo>
                  <a:pt x="4303" y="45781"/>
                  <a:pt x="4203" y="46081"/>
                  <a:pt x="4137" y="46415"/>
                </a:cubicBezTo>
                <a:cubicBezTo>
                  <a:pt x="3636" y="45914"/>
                  <a:pt x="3136" y="45381"/>
                  <a:pt x="2636" y="44880"/>
                </a:cubicBezTo>
                <a:cubicBezTo>
                  <a:pt x="2769" y="44513"/>
                  <a:pt x="2936" y="44147"/>
                  <a:pt x="3069" y="43746"/>
                </a:cubicBezTo>
                <a:close/>
                <a:moveTo>
                  <a:pt x="8540" y="46582"/>
                </a:moveTo>
                <a:cubicBezTo>
                  <a:pt x="8540" y="46715"/>
                  <a:pt x="8573" y="46815"/>
                  <a:pt x="8606" y="46915"/>
                </a:cubicBezTo>
                <a:cubicBezTo>
                  <a:pt x="8573" y="46882"/>
                  <a:pt x="8540" y="46815"/>
                  <a:pt x="8506" y="46782"/>
                </a:cubicBezTo>
                <a:cubicBezTo>
                  <a:pt x="8506" y="46715"/>
                  <a:pt x="8506" y="46648"/>
                  <a:pt x="8540" y="46582"/>
                </a:cubicBezTo>
                <a:close/>
                <a:moveTo>
                  <a:pt x="7039" y="46181"/>
                </a:moveTo>
                <a:cubicBezTo>
                  <a:pt x="7205" y="46448"/>
                  <a:pt x="7372" y="46715"/>
                  <a:pt x="7572" y="46982"/>
                </a:cubicBezTo>
                <a:cubicBezTo>
                  <a:pt x="7572" y="47015"/>
                  <a:pt x="7539" y="47049"/>
                  <a:pt x="7539" y="47115"/>
                </a:cubicBezTo>
                <a:cubicBezTo>
                  <a:pt x="7339" y="46882"/>
                  <a:pt x="7139" y="46648"/>
                  <a:pt x="6939" y="46415"/>
                </a:cubicBezTo>
                <a:cubicBezTo>
                  <a:pt x="6972" y="46348"/>
                  <a:pt x="7005" y="46281"/>
                  <a:pt x="7039" y="46181"/>
                </a:cubicBezTo>
                <a:close/>
                <a:moveTo>
                  <a:pt x="116884" y="46448"/>
                </a:moveTo>
                <a:cubicBezTo>
                  <a:pt x="116784" y="46782"/>
                  <a:pt x="116717" y="47149"/>
                  <a:pt x="116617" y="47516"/>
                </a:cubicBezTo>
                <a:cubicBezTo>
                  <a:pt x="116217" y="47282"/>
                  <a:pt x="115850" y="47082"/>
                  <a:pt x="115449" y="46882"/>
                </a:cubicBezTo>
                <a:cubicBezTo>
                  <a:pt x="115950" y="46748"/>
                  <a:pt x="116417" y="46582"/>
                  <a:pt x="116884" y="46448"/>
                </a:cubicBezTo>
                <a:close/>
                <a:moveTo>
                  <a:pt x="119152" y="45748"/>
                </a:moveTo>
                <a:cubicBezTo>
                  <a:pt x="119519" y="46015"/>
                  <a:pt x="119886" y="46281"/>
                  <a:pt x="120253" y="46515"/>
                </a:cubicBezTo>
                <a:lnTo>
                  <a:pt x="120119" y="47015"/>
                </a:lnTo>
                <a:cubicBezTo>
                  <a:pt x="119552" y="47482"/>
                  <a:pt x="118952" y="47949"/>
                  <a:pt x="118351" y="48450"/>
                </a:cubicBezTo>
                <a:lnTo>
                  <a:pt x="117751" y="48116"/>
                </a:lnTo>
                <a:lnTo>
                  <a:pt x="118952" y="45814"/>
                </a:lnTo>
                <a:cubicBezTo>
                  <a:pt x="119019" y="45781"/>
                  <a:pt x="119085" y="45781"/>
                  <a:pt x="119152" y="45748"/>
                </a:cubicBezTo>
                <a:close/>
                <a:moveTo>
                  <a:pt x="119752" y="48450"/>
                </a:moveTo>
                <a:lnTo>
                  <a:pt x="119752" y="48450"/>
                </a:lnTo>
                <a:cubicBezTo>
                  <a:pt x="119686" y="48650"/>
                  <a:pt x="119619" y="48883"/>
                  <a:pt x="119552" y="49083"/>
                </a:cubicBezTo>
                <a:cubicBezTo>
                  <a:pt x="119452" y="49017"/>
                  <a:pt x="119319" y="48950"/>
                  <a:pt x="119219" y="48883"/>
                </a:cubicBezTo>
                <a:cubicBezTo>
                  <a:pt x="119386" y="48750"/>
                  <a:pt x="119552" y="48583"/>
                  <a:pt x="119752" y="48450"/>
                </a:cubicBezTo>
                <a:close/>
                <a:moveTo>
                  <a:pt x="6372" y="47983"/>
                </a:moveTo>
                <a:cubicBezTo>
                  <a:pt x="6638" y="48350"/>
                  <a:pt x="6939" y="48716"/>
                  <a:pt x="7239" y="49083"/>
                </a:cubicBezTo>
                <a:cubicBezTo>
                  <a:pt x="7205" y="49250"/>
                  <a:pt x="7172" y="49384"/>
                  <a:pt x="7172" y="49517"/>
                </a:cubicBezTo>
                <a:cubicBezTo>
                  <a:pt x="6839" y="49183"/>
                  <a:pt x="6505" y="48850"/>
                  <a:pt x="6171" y="48516"/>
                </a:cubicBezTo>
                <a:cubicBezTo>
                  <a:pt x="6238" y="48350"/>
                  <a:pt x="6305" y="48149"/>
                  <a:pt x="6372" y="47983"/>
                </a:cubicBezTo>
                <a:close/>
                <a:moveTo>
                  <a:pt x="117151" y="49284"/>
                </a:moveTo>
                <a:cubicBezTo>
                  <a:pt x="117184" y="49317"/>
                  <a:pt x="117217" y="49350"/>
                  <a:pt x="117251" y="49350"/>
                </a:cubicBezTo>
                <a:cubicBezTo>
                  <a:pt x="117151" y="49417"/>
                  <a:pt x="117084" y="49484"/>
                  <a:pt x="117017" y="49517"/>
                </a:cubicBezTo>
                <a:cubicBezTo>
                  <a:pt x="117051" y="49450"/>
                  <a:pt x="117117" y="49384"/>
                  <a:pt x="117151" y="49284"/>
                </a:cubicBezTo>
                <a:close/>
                <a:moveTo>
                  <a:pt x="121587" y="47482"/>
                </a:moveTo>
                <a:cubicBezTo>
                  <a:pt x="121987" y="47782"/>
                  <a:pt x="122388" y="48049"/>
                  <a:pt x="122755" y="48316"/>
                </a:cubicBezTo>
                <a:cubicBezTo>
                  <a:pt x="122688" y="48883"/>
                  <a:pt x="122655" y="49417"/>
                  <a:pt x="122588" y="49951"/>
                </a:cubicBezTo>
                <a:cubicBezTo>
                  <a:pt x="122054" y="49917"/>
                  <a:pt x="121554" y="49884"/>
                  <a:pt x="121053" y="49884"/>
                </a:cubicBezTo>
                <a:cubicBezTo>
                  <a:pt x="120820" y="49751"/>
                  <a:pt x="120620" y="49650"/>
                  <a:pt x="120386" y="49517"/>
                </a:cubicBezTo>
                <a:lnTo>
                  <a:pt x="121587" y="47482"/>
                </a:lnTo>
                <a:close/>
                <a:moveTo>
                  <a:pt x="123589" y="48917"/>
                </a:moveTo>
                <a:cubicBezTo>
                  <a:pt x="124122" y="49284"/>
                  <a:pt x="124656" y="49684"/>
                  <a:pt x="125190" y="50084"/>
                </a:cubicBezTo>
                <a:cubicBezTo>
                  <a:pt x="124623" y="50051"/>
                  <a:pt x="124022" y="50017"/>
                  <a:pt x="123455" y="49984"/>
                </a:cubicBezTo>
                <a:cubicBezTo>
                  <a:pt x="123488" y="49617"/>
                  <a:pt x="123522" y="49284"/>
                  <a:pt x="123589" y="48917"/>
                </a:cubicBezTo>
                <a:close/>
                <a:moveTo>
                  <a:pt x="2002" y="46548"/>
                </a:moveTo>
                <a:cubicBezTo>
                  <a:pt x="2502" y="47215"/>
                  <a:pt x="3036" y="47916"/>
                  <a:pt x="3536" y="48583"/>
                </a:cubicBezTo>
                <a:cubicBezTo>
                  <a:pt x="3536" y="48616"/>
                  <a:pt x="3536" y="48616"/>
                  <a:pt x="3536" y="48650"/>
                </a:cubicBezTo>
                <a:cubicBezTo>
                  <a:pt x="3403" y="49284"/>
                  <a:pt x="3236" y="49917"/>
                  <a:pt x="3069" y="50551"/>
                </a:cubicBezTo>
                <a:cubicBezTo>
                  <a:pt x="2435" y="49951"/>
                  <a:pt x="1802" y="49350"/>
                  <a:pt x="1168" y="48750"/>
                </a:cubicBezTo>
                <a:cubicBezTo>
                  <a:pt x="1468" y="48016"/>
                  <a:pt x="1735" y="47282"/>
                  <a:pt x="2002" y="46548"/>
                </a:cubicBezTo>
                <a:close/>
                <a:moveTo>
                  <a:pt x="123355" y="50851"/>
                </a:moveTo>
                <a:cubicBezTo>
                  <a:pt x="123455" y="50885"/>
                  <a:pt x="123522" y="50885"/>
                  <a:pt x="123622" y="50885"/>
                </a:cubicBezTo>
                <a:lnTo>
                  <a:pt x="123355" y="51018"/>
                </a:lnTo>
                <a:cubicBezTo>
                  <a:pt x="123355" y="50951"/>
                  <a:pt x="123355" y="50918"/>
                  <a:pt x="123355" y="50851"/>
                </a:cubicBezTo>
                <a:close/>
                <a:moveTo>
                  <a:pt x="4137" y="50017"/>
                </a:moveTo>
                <a:lnTo>
                  <a:pt x="4137" y="50017"/>
                </a:lnTo>
                <a:cubicBezTo>
                  <a:pt x="4037" y="50451"/>
                  <a:pt x="3936" y="50851"/>
                  <a:pt x="3836" y="51252"/>
                </a:cubicBezTo>
                <a:cubicBezTo>
                  <a:pt x="3770" y="51218"/>
                  <a:pt x="3736" y="51185"/>
                  <a:pt x="3670" y="51118"/>
                </a:cubicBezTo>
                <a:cubicBezTo>
                  <a:pt x="3770" y="51085"/>
                  <a:pt x="3836" y="50985"/>
                  <a:pt x="3870" y="50851"/>
                </a:cubicBezTo>
                <a:cubicBezTo>
                  <a:pt x="3970" y="50584"/>
                  <a:pt x="4037" y="50284"/>
                  <a:pt x="4137" y="50017"/>
                </a:cubicBezTo>
                <a:close/>
                <a:moveTo>
                  <a:pt x="7973" y="50051"/>
                </a:moveTo>
                <a:cubicBezTo>
                  <a:pt x="8406" y="50584"/>
                  <a:pt x="8807" y="51118"/>
                  <a:pt x="9240" y="51652"/>
                </a:cubicBezTo>
                <a:lnTo>
                  <a:pt x="7939" y="50351"/>
                </a:lnTo>
                <a:cubicBezTo>
                  <a:pt x="7973" y="50251"/>
                  <a:pt x="7973" y="50151"/>
                  <a:pt x="7973" y="50051"/>
                </a:cubicBezTo>
                <a:close/>
                <a:moveTo>
                  <a:pt x="5738" y="50117"/>
                </a:moveTo>
                <a:lnTo>
                  <a:pt x="5738" y="50117"/>
                </a:lnTo>
                <a:cubicBezTo>
                  <a:pt x="6138" y="50484"/>
                  <a:pt x="6572" y="50885"/>
                  <a:pt x="6972" y="51252"/>
                </a:cubicBezTo>
                <a:cubicBezTo>
                  <a:pt x="6972" y="51418"/>
                  <a:pt x="6939" y="51552"/>
                  <a:pt x="6939" y="51685"/>
                </a:cubicBezTo>
                <a:cubicBezTo>
                  <a:pt x="6538" y="51152"/>
                  <a:pt x="6138" y="50618"/>
                  <a:pt x="5738" y="50117"/>
                </a:cubicBezTo>
                <a:close/>
                <a:moveTo>
                  <a:pt x="120453" y="50718"/>
                </a:moveTo>
                <a:cubicBezTo>
                  <a:pt x="120553" y="50718"/>
                  <a:pt x="120686" y="50718"/>
                  <a:pt x="120787" y="50751"/>
                </a:cubicBezTo>
                <a:cubicBezTo>
                  <a:pt x="121287" y="50985"/>
                  <a:pt x="121787" y="51252"/>
                  <a:pt x="122254" y="51518"/>
                </a:cubicBezTo>
                <a:cubicBezTo>
                  <a:pt x="122121" y="51585"/>
                  <a:pt x="121954" y="51685"/>
                  <a:pt x="121787" y="51752"/>
                </a:cubicBezTo>
                <a:cubicBezTo>
                  <a:pt x="121354" y="51418"/>
                  <a:pt x="120887" y="51051"/>
                  <a:pt x="120453" y="50718"/>
                </a:cubicBezTo>
                <a:close/>
                <a:moveTo>
                  <a:pt x="4937" y="51885"/>
                </a:moveTo>
                <a:lnTo>
                  <a:pt x="5271" y="52653"/>
                </a:lnTo>
                <a:cubicBezTo>
                  <a:pt x="5104" y="52486"/>
                  <a:pt x="4971" y="52352"/>
                  <a:pt x="4804" y="52219"/>
                </a:cubicBezTo>
                <a:cubicBezTo>
                  <a:pt x="4837" y="52086"/>
                  <a:pt x="4904" y="51985"/>
                  <a:pt x="4937" y="51885"/>
                </a:cubicBezTo>
                <a:close/>
                <a:moveTo>
                  <a:pt x="123222" y="52019"/>
                </a:moveTo>
                <a:cubicBezTo>
                  <a:pt x="124222" y="52553"/>
                  <a:pt x="125223" y="53086"/>
                  <a:pt x="126224" y="53620"/>
                </a:cubicBezTo>
                <a:lnTo>
                  <a:pt x="126157" y="53620"/>
                </a:lnTo>
                <a:cubicBezTo>
                  <a:pt x="125590" y="53687"/>
                  <a:pt x="125056" y="53753"/>
                  <a:pt x="124489" y="53820"/>
                </a:cubicBezTo>
                <a:cubicBezTo>
                  <a:pt x="124056" y="53487"/>
                  <a:pt x="123589" y="53120"/>
                  <a:pt x="123155" y="52786"/>
                </a:cubicBezTo>
                <a:cubicBezTo>
                  <a:pt x="123155" y="52519"/>
                  <a:pt x="123188" y="52286"/>
                  <a:pt x="123222" y="52019"/>
                </a:cubicBezTo>
                <a:close/>
                <a:moveTo>
                  <a:pt x="5738" y="51585"/>
                </a:moveTo>
                <a:lnTo>
                  <a:pt x="5738" y="51585"/>
                </a:lnTo>
                <a:cubicBezTo>
                  <a:pt x="6105" y="52052"/>
                  <a:pt x="6472" y="52553"/>
                  <a:pt x="6839" y="53020"/>
                </a:cubicBezTo>
                <a:cubicBezTo>
                  <a:pt x="6805" y="53353"/>
                  <a:pt x="6805" y="53653"/>
                  <a:pt x="6772" y="53987"/>
                </a:cubicBezTo>
                <a:cubicBezTo>
                  <a:pt x="6438" y="53186"/>
                  <a:pt x="6105" y="52386"/>
                  <a:pt x="5738" y="51585"/>
                </a:cubicBezTo>
                <a:close/>
                <a:moveTo>
                  <a:pt x="123021" y="53787"/>
                </a:moveTo>
                <a:cubicBezTo>
                  <a:pt x="123088" y="53853"/>
                  <a:pt x="123188" y="53920"/>
                  <a:pt x="123255" y="53954"/>
                </a:cubicBezTo>
                <a:cubicBezTo>
                  <a:pt x="123155" y="53987"/>
                  <a:pt x="123088" y="53987"/>
                  <a:pt x="123021" y="53987"/>
                </a:cubicBezTo>
                <a:lnTo>
                  <a:pt x="123021" y="53787"/>
                </a:lnTo>
                <a:close/>
                <a:moveTo>
                  <a:pt x="121687" y="52786"/>
                </a:moveTo>
                <a:cubicBezTo>
                  <a:pt x="121854" y="52919"/>
                  <a:pt x="122054" y="53053"/>
                  <a:pt x="122221" y="53186"/>
                </a:cubicBezTo>
                <a:cubicBezTo>
                  <a:pt x="122188" y="53487"/>
                  <a:pt x="122154" y="53787"/>
                  <a:pt x="122121" y="54120"/>
                </a:cubicBezTo>
                <a:lnTo>
                  <a:pt x="120053" y="54354"/>
                </a:lnTo>
                <a:cubicBezTo>
                  <a:pt x="119786" y="54220"/>
                  <a:pt x="119552" y="54054"/>
                  <a:pt x="119319" y="53920"/>
                </a:cubicBezTo>
                <a:cubicBezTo>
                  <a:pt x="120119" y="53520"/>
                  <a:pt x="120887" y="53153"/>
                  <a:pt x="121687" y="52786"/>
                </a:cubicBezTo>
                <a:close/>
                <a:moveTo>
                  <a:pt x="5571" y="54154"/>
                </a:moveTo>
                <a:cubicBezTo>
                  <a:pt x="5771" y="54354"/>
                  <a:pt x="5938" y="54521"/>
                  <a:pt x="6138" y="54687"/>
                </a:cubicBezTo>
                <a:cubicBezTo>
                  <a:pt x="6138" y="54754"/>
                  <a:pt x="6171" y="54821"/>
                  <a:pt x="6205" y="54888"/>
                </a:cubicBezTo>
                <a:cubicBezTo>
                  <a:pt x="6005" y="54654"/>
                  <a:pt x="5804" y="54421"/>
                  <a:pt x="5571" y="54154"/>
                </a:cubicBezTo>
                <a:close/>
                <a:moveTo>
                  <a:pt x="122021" y="54988"/>
                </a:moveTo>
                <a:cubicBezTo>
                  <a:pt x="122021" y="54988"/>
                  <a:pt x="122021" y="55021"/>
                  <a:pt x="122021" y="55021"/>
                </a:cubicBezTo>
                <a:lnTo>
                  <a:pt x="121420" y="55221"/>
                </a:lnTo>
                <a:lnTo>
                  <a:pt x="121220" y="55088"/>
                </a:lnTo>
                <a:cubicBezTo>
                  <a:pt x="121487" y="55054"/>
                  <a:pt x="121754" y="55021"/>
                  <a:pt x="122021" y="54988"/>
                </a:cubicBezTo>
                <a:close/>
                <a:moveTo>
                  <a:pt x="118618" y="55388"/>
                </a:moveTo>
                <a:cubicBezTo>
                  <a:pt x="118818" y="55588"/>
                  <a:pt x="119019" y="55788"/>
                  <a:pt x="119219" y="55988"/>
                </a:cubicBezTo>
                <a:lnTo>
                  <a:pt x="118952" y="56088"/>
                </a:lnTo>
                <a:cubicBezTo>
                  <a:pt x="118785" y="55855"/>
                  <a:pt x="118652" y="55655"/>
                  <a:pt x="118485" y="55421"/>
                </a:cubicBezTo>
                <a:cubicBezTo>
                  <a:pt x="118552" y="55421"/>
                  <a:pt x="118585" y="55388"/>
                  <a:pt x="118618" y="55388"/>
                </a:cubicBezTo>
                <a:close/>
                <a:moveTo>
                  <a:pt x="117551" y="55521"/>
                </a:moveTo>
                <a:cubicBezTo>
                  <a:pt x="117718" y="55822"/>
                  <a:pt x="117884" y="56088"/>
                  <a:pt x="118085" y="56389"/>
                </a:cubicBezTo>
                <a:cubicBezTo>
                  <a:pt x="118018" y="56389"/>
                  <a:pt x="117951" y="56422"/>
                  <a:pt x="117884" y="56455"/>
                </a:cubicBezTo>
                <a:cubicBezTo>
                  <a:pt x="117618" y="56155"/>
                  <a:pt x="117384" y="55855"/>
                  <a:pt x="117117" y="55588"/>
                </a:cubicBezTo>
                <a:lnTo>
                  <a:pt x="117551" y="55521"/>
                </a:lnTo>
                <a:close/>
                <a:moveTo>
                  <a:pt x="7639" y="54120"/>
                </a:moveTo>
                <a:cubicBezTo>
                  <a:pt x="8340" y="55054"/>
                  <a:pt x="9040" y="55988"/>
                  <a:pt x="9707" y="56889"/>
                </a:cubicBezTo>
                <a:cubicBezTo>
                  <a:pt x="9040" y="56255"/>
                  <a:pt x="8340" y="55588"/>
                  <a:pt x="7639" y="54921"/>
                </a:cubicBezTo>
                <a:cubicBezTo>
                  <a:pt x="7639" y="54654"/>
                  <a:pt x="7639" y="54387"/>
                  <a:pt x="7639" y="54120"/>
                </a:cubicBezTo>
                <a:close/>
                <a:moveTo>
                  <a:pt x="6239" y="56556"/>
                </a:moveTo>
                <a:lnTo>
                  <a:pt x="6239" y="56556"/>
                </a:lnTo>
                <a:cubicBezTo>
                  <a:pt x="6405" y="56723"/>
                  <a:pt x="6572" y="56923"/>
                  <a:pt x="6738" y="57089"/>
                </a:cubicBezTo>
                <a:cubicBezTo>
                  <a:pt x="6738" y="57116"/>
                  <a:pt x="6738" y="57144"/>
                  <a:pt x="6757" y="57171"/>
                </a:cubicBezTo>
                <a:lnTo>
                  <a:pt x="6757" y="57171"/>
                </a:lnTo>
                <a:cubicBezTo>
                  <a:pt x="6595" y="56975"/>
                  <a:pt x="6433" y="56750"/>
                  <a:pt x="6239" y="56556"/>
                </a:cubicBezTo>
                <a:close/>
                <a:moveTo>
                  <a:pt x="124656" y="55054"/>
                </a:moveTo>
                <a:cubicBezTo>
                  <a:pt x="125156" y="55421"/>
                  <a:pt x="125657" y="55788"/>
                  <a:pt x="126124" y="56188"/>
                </a:cubicBezTo>
                <a:cubicBezTo>
                  <a:pt x="125690" y="56655"/>
                  <a:pt x="125256" y="57156"/>
                  <a:pt x="124789" y="57623"/>
                </a:cubicBezTo>
                <a:cubicBezTo>
                  <a:pt x="124122" y="57122"/>
                  <a:pt x="123455" y="56622"/>
                  <a:pt x="122755" y="56122"/>
                </a:cubicBezTo>
                <a:cubicBezTo>
                  <a:pt x="122788" y="55988"/>
                  <a:pt x="122788" y="55822"/>
                  <a:pt x="122821" y="55688"/>
                </a:cubicBezTo>
                <a:cubicBezTo>
                  <a:pt x="123422" y="55455"/>
                  <a:pt x="124056" y="55254"/>
                  <a:pt x="124656" y="55054"/>
                </a:cubicBezTo>
                <a:close/>
                <a:moveTo>
                  <a:pt x="117618" y="57456"/>
                </a:moveTo>
                <a:cubicBezTo>
                  <a:pt x="117684" y="57523"/>
                  <a:pt x="117751" y="57589"/>
                  <a:pt x="117818" y="57656"/>
                </a:cubicBezTo>
                <a:cubicBezTo>
                  <a:pt x="117618" y="57656"/>
                  <a:pt x="117417" y="57623"/>
                  <a:pt x="117217" y="57623"/>
                </a:cubicBezTo>
                <a:cubicBezTo>
                  <a:pt x="117351" y="57556"/>
                  <a:pt x="117484" y="57523"/>
                  <a:pt x="117618" y="57456"/>
                </a:cubicBezTo>
                <a:close/>
                <a:moveTo>
                  <a:pt x="119919" y="56655"/>
                </a:moveTo>
                <a:cubicBezTo>
                  <a:pt x="120386" y="57122"/>
                  <a:pt x="120820" y="57556"/>
                  <a:pt x="121287" y="57990"/>
                </a:cubicBezTo>
                <a:lnTo>
                  <a:pt x="120186" y="57890"/>
                </a:lnTo>
                <a:cubicBezTo>
                  <a:pt x="119919" y="57556"/>
                  <a:pt x="119686" y="57189"/>
                  <a:pt x="119452" y="56856"/>
                </a:cubicBezTo>
                <a:cubicBezTo>
                  <a:pt x="119619" y="56789"/>
                  <a:pt x="119752" y="56722"/>
                  <a:pt x="119919" y="56655"/>
                </a:cubicBezTo>
                <a:close/>
                <a:moveTo>
                  <a:pt x="126424" y="57189"/>
                </a:moveTo>
                <a:cubicBezTo>
                  <a:pt x="126357" y="57589"/>
                  <a:pt x="126290" y="58023"/>
                  <a:pt x="126224" y="58457"/>
                </a:cubicBezTo>
                <a:cubicBezTo>
                  <a:pt x="126057" y="58423"/>
                  <a:pt x="125924" y="58423"/>
                  <a:pt x="125790" y="58423"/>
                </a:cubicBezTo>
                <a:cubicBezTo>
                  <a:pt x="125690" y="58323"/>
                  <a:pt x="125590" y="58257"/>
                  <a:pt x="125490" y="58157"/>
                </a:cubicBezTo>
                <a:cubicBezTo>
                  <a:pt x="125790" y="57856"/>
                  <a:pt x="126090" y="57523"/>
                  <a:pt x="126424" y="57189"/>
                </a:cubicBezTo>
                <a:close/>
                <a:moveTo>
                  <a:pt x="120887" y="58824"/>
                </a:moveTo>
                <a:lnTo>
                  <a:pt x="121587" y="58890"/>
                </a:lnTo>
                <a:cubicBezTo>
                  <a:pt x="121554" y="59157"/>
                  <a:pt x="121520" y="59391"/>
                  <a:pt x="121487" y="59624"/>
                </a:cubicBezTo>
                <a:cubicBezTo>
                  <a:pt x="121287" y="59357"/>
                  <a:pt x="121087" y="59091"/>
                  <a:pt x="120887" y="58824"/>
                </a:cubicBezTo>
                <a:close/>
                <a:moveTo>
                  <a:pt x="122454" y="59124"/>
                </a:moveTo>
                <a:cubicBezTo>
                  <a:pt x="122621" y="59291"/>
                  <a:pt x="122755" y="59457"/>
                  <a:pt x="122921" y="59624"/>
                </a:cubicBezTo>
                <a:cubicBezTo>
                  <a:pt x="122921" y="59658"/>
                  <a:pt x="122888" y="59658"/>
                  <a:pt x="122855" y="59691"/>
                </a:cubicBezTo>
                <a:cubicBezTo>
                  <a:pt x="122688" y="59758"/>
                  <a:pt x="122521" y="59824"/>
                  <a:pt x="122354" y="59891"/>
                </a:cubicBezTo>
                <a:lnTo>
                  <a:pt x="122454" y="59124"/>
                </a:lnTo>
                <a:close/>
                <a:moveTo>
                  <a:pt x="115416" y="58390"/>
                </a:moveTo>
                <a:cubicBezTo>
                  <a:pt x="116517" y="58490"/>
                  <a:pt x="117651" y="58590"/>
                  <a:pt x="118785" y="58690"/>
                </a:cubicBezTo>
                <a:cubicBezTo>
                  <a:pt x="119386" y="59324"/>
                  <a:pt x="120019" y="59958"/>
                  <a:pt x="120653" y="60558"/>
                </a:cubicBezTo>
                <a:cubicBezTo>
                  <a:pt x="120453" y="60625"/>
                  <a:pt x="120286" y="60692"/>
                  <a:pt x="120086" y="60758"/>
                </a:cubicBezTo>
                <a:lnTo>
                  <a:pt x="117251" y="59524"/>
                </a:lnTo>
                <a:cubicBezTo>
                  <a:pt x="116650" y="59157"/>
                  <a:pt x="116016" y="58757"/>
                  <a:pt x="115416" y="58390"/>
                </a:cubicBezTo>
                <a:close/>
                <a:moveTo>
                  <a:pt x="124956" y="59891"/>
                </a:moveTo>
                <a:cubicBezTo>
                  <a:pt x="125256" y="60058"/>
                  <a:pt x="125590" y="60225"/>
                  <a:pt x="125924" y="60391"/>
                </a:cubicBezTo>
                <a:cubicBezTo>
                  <a:pt x="125890" y="60658"/>
                  <a:pt x="125857" y="60925"/>
                  <a:pt x="125790" y="61225"/>
                </a:cubicBezTo>
                <a:cubicBezTo>
                  <a:pt x="125390" y="60825"/>
                  <a:pt x="124990" y="60425"/>
                  <a:pt x="124589" y="60025"/>
                </a:cubicBezTo>
                <a:lnTo>
                  <a:pt x="124956" y="59891"/>
                </a:lnTo>
                <a:close/>
                <a:moveTo>
                  <a:pt x="6572" y="58423"/>
                </a:moveTo>
                <a:lnTo>
                  <a:pt x="6572" y="58423"/>
                </a:lnTo>
                <a:cubicBezTo>
                  <a:pt x="6672" y="58523"/>
                  <a:pt x="6772" y="58624"/>
                  <a:pt x="6872" y="58724"/>
                </a:cubicBezTo>
                <a:cubicBezTo>
                  <a:pt x="7572" y="59624"/>
                  <a:pt x="8273" y="60492"/>
                  <a:pt x="9007" y="61392"/>
                </a:cubicBezTo>
                <a:cubicBezTo>
                  <a:pt x="9073" y="61559"/>
                  <a:pt x="9140" y="61726"/>
                  <a:pt x="9207" y="61893"/>
                </a:cubicBezTo>
                <a:cubicBezTo>
                  <a:pt x="8540" y="61259"/>
                  <a:pt x="7873" y="60625"/>
                  <a:pt x="7205" y="59991"/>
                </a:cubicBezTo>
                <a:cubicBezTo>
                  <a:pt x="7005" y="59457"/>
                  <a:pt x="6772" y="58957"/>
                  <a:pt x="6572" y="58423"/>
                </a:cubicBezTo>
                <a:close/>
                <a:moveTo>
                  <a:pt x="123689" y="60325"/>
                </a:moveTo>
                <a:lnTo>
                  <a:pt x="125657" y="62293"/>
                </a:lnTo>
                <a:cubicBezTo>
                  <a:pt x="125623" y="62526"/>
                  <a:pt x="125557" y="62793"/>
                  <a:pt x="125523" y="63060"/>
                </a:cubicBezTo>
                <a:cubicBezTo>
                  <a:pt x="125056" y="62827"/>
                  <a:pt x="124556" y="62626"/>
                  <a:pt x="124089" y="62426"/>
                </a:cubicBezTo>
                <a:cubicBezTo>
                  <a:pt x="123789" y="62193"/>
                  <a:pt x="123555" y="61959"/>
                  <a:pt x="123288" y="61726"/>
                </a:cubicBezTo>
                <a:cubicBezTo>
                  <a:pt x="123088" y="61526"/>
                  <a:pt x="122921" y="61325"/>
                  <a:pt x="122721" y="61125"/>
                </a:cubicBezTo>
                <a:cubicBezTo>
                  <a:pt x="122921" y="60892"/>
                  <a:pt x="123155" y="60692"/>
                  <a:pt x="123355" y="60458"/>
                </a:cubicBezTo>
                <a:cubicBezTo>
                  <a:pt x="123455" y="60425"/>
                  <a:pt x="123555" y="60391"/>
                  <a:pt x="123689" y="60325"/>
                </a:cubicBezTo>
                <a:close/>
                <a:moveTo>
                  <a:pt x="116617" y="62827"/>
                </a:moveTo>
                <a:cubicBezTo>
                  <a:pt x="116917" y="63093"/>
                  <a:pt x="117251" y="63360"/>
                  <a:pt x="117584" y="63660"/>
                </a:cubicBezTo>
                <a:cubicBezTo>
                  <a:pt x="117451" y="63627"/>
                  <a:pt x="117284" y="63560"/>
                  <a:pt x="117151" y="63527"/>
                </a:cubicBezTo>
                <a:cubicBezTo>
                  <a:pt x="116884" y="63327"/>
                  <a:pt x="116650" y="63127"/>
                  <a:pt x="116417" y="62893"/>
                </a:cubicBezTo>
                <a:cubicBezTo>
                  <a:pt x="116483" y="62893"/>
                  <a:pt x="116550" y="62860"/>
                  <a:pt x="116617" y="62827"/>
                </a:cubicBezTo>
                <a:close/>
                <a:moveTo>
                  <a:pt x="117884" y="62393"/>
                </a:moveTo>
                <a:cubicBezTo>
                  <a:pt x="118585" y="62993"/>
                  <a:pt x="119285" y="63594"/>
                  <a:pt x="120019" y="64228"/>
                </a:cubicBezTo>
                <a:lnTo>
                  <a:pt x="119486" y="64094"/>
                </a:lnTo>
                <a:cubicBezTo>
                  <a:pt x="118852" y="63560"/>
                  <a:pt x="118218" y="63027"/>
                  <a:pt x="117584" y="62493"/>
                </a:cubicBezTo>
                <a:lnTo>
                  <a:pt x="117884" y="62393"/>
                </a:lnTo>
                <a:close/>
                <a:moveTo>
                  <a:pt x="4804" y="61159"/>
                </a:moveTo>
                <a:lnTo>
                  <a:pt x="7806" y="63894"/>
                </a:lnTo>
                <a:cubicBezTo>
                  <a:pt x="7939" y="64261"/>
                  <a:pt x="8106" y="64661"/>
                  <a:pt x="8273" y="65028"/>
                </a:cubicBezTo>
                <a:cubicBezTo>
                  <a:pt x="7105" y="63727"/>
                  <a:pt x="5971" y="62460"/>
                  <a:pt x="4804" y="61159"/>
                </a:cubicBezTo>
                <a:close/>
                <a:moveTo>
                  <a:pt x="119752" y="62860"/>
                </a:moveTo>
                <a:lnTo>
                  <a:pt x="119752" y="62860"/>
                </a:lnTo>
                <a:cubicBezTo>
                  <a:pt x="121053" y="63594"/>
                  <a:pt x="122354" y="64328"/>
                  <a:pt x="123655" y="65061"/>
                </a:cubicBezTo>
                <a:cubicBezTo>
                  <a:pt x="123055" y="64928"/>
                  <a:pt x="122454" y="64795"/>
                  <a:pt x="121854" y="64661"/>
                </a:cubicBezTo>
                <a:cubicBezTo>
                  <a:pt x="121153" y="64061"/>
                  <a:pt x="120453" y="63460"/>
                  <a:pt x="119752" y="62860"/>
                </a:cubicBezTo>
                <a:close/>
                <a:moveTo>
                  <a:pt x="123288" y="65895"/>
                </a:moveTo>
                <a:lnTo>
                  <a:pt x="123288" y="65895"/>
                </a:lnTo>
                <a:cubicBezTo>
                  <a:pt x="123488" y="65929"/>
                  <a:pt x="123655" y="65962"/>
                  <a:pt x="123855" y="66029"/>
                </a:cubicBezTo>
                <a:lnTo>
                  <a:pt x="123488" y="66062"/>
                </a:lnTo>
                <a:cubicBezTo>
                  <a:pt x="123422" y="65995"/>
                  <a:pt x="123355" y="65929"/>
                  <a:pt x="123288" y="65895"/>
                </a:cubicBezTo>
                <a:close/>
                <a:moveTo>
                  <a:pt x="120887" y="65328"/>
                </a:moveTo>
                <a:cubicBezTo>
                  <a:pt x="121053" y="65362"/>
                  <a:pt x="121254" y="65395"/>
                  <a:pt x="121454" y="65462"/>
                </a:cubicBezTo>
                <a:cubicBezTo>
                  <a:pt x="121721" y="65695"/>
                  <a:pt x="122021" y="65929"/>
                  <a:pt x="122288" y="66162"/>
                </a:cubicBezTo>
                <a:cubicBezTo>
                  <a:pt x="122154" y="66196"/>
                  <a:pt x="122021" y="66196"/>
                  <a:pt x="121854" y="66229"/>
                </a:cubicBezTo>
                <a:cubicBezTo>
                  <a:pt x="121554" y="65929"/>
                  <a:pt x="121220" y="65629"/>
                  <a:pt x="120887" y="65328"/>
                </a:cubicBezTo>
                <a:close/>
                <a:moveTo>
                  <a:pt x="2836" y="60258"/>
                </a:moveTo>
                <a:lnTo>
                  <a:pt x="8206" y="66296"/>
                </a:lnTo>
                <a:cubicBezTo>
                  <a:pt x="6738" y="64995"/>
                  <a:pt x="5304" y="63694"/>
                  <a:pt x="3836" y="62393"/>
                </a:cubicBezTo>
                <a:cubicBezTo>
                  <a:pt x="3503" y="61692"/>
                  <a:pt x="3169" y="60959"/>
                  <a:pt x="2836" y="60258"/>
                </a:cubicBezTo>
                <a:close/>
                <a:moveTo>
                  <a:pt x="118585" y="64795"/>
                </a:moveTo>
                <a:cubicBezTo>
                  <a:pt x="118752" y="64828"/>
                  <a:pt x="118919" y="64861"/>
                  <a:pt x="119085" y="64895"/>
                </a:cubicBezTo>
                <a:cubicBezTo>
                  <a:pt x="119619" y="65362"/>
                  <a:pt x="120153" y="65862"/>
                  <a:pt x="120720" y="66329"/>
                </a:cubicBezTo>
                <a:cubicBezTo>
                  <a:pt x="120653" y="66329"/>
                  <a:pt x="120586" y="66329"/>
                  <a:pt x="120520" y="66362"/>
                </a:cubicBezTo>
                <a:cubicBezTo>
                  <a:pt x="119886" y="65829"/>
                  <a:pt x="119219" y="65328"/>
                  <a:pt x="118585" y="64795"/>
                </a:cubicBezTo>
                <a:close/>
                <a:moveTo>
                  <a:pt x="4370" y="65995"/>
                </a:moveTo>
                <a:lnTo>
                  <a:pt x="4670" y="66262"/>
                </a:lnTo>
                <a:cubicBezTo>
                  <a:pt x="4704" y="66296"/>
                  <a:pt x="4704" y="66362"/>
                  <a:pt x="4737" y="66429"/>
                </a:cubicBezTo>
                <a:cubicBezTo>
                  <a:pt x="4604" y="66262"/>
                  <a:pt x="4504" y="66129"/>
                  <a:pt x="4370" y="65995"/>
                </a:cubicBezTo>
                <a:close/>
                <a:moveTo>
                  <a:pt x="124990" y="66796"/>
                </a:moveTo>
                <a:cubicBezTo>
                  <a:pt x="124956" y="66929"/>
                  <a:pt x="124923" y="67096"/>
                  <a:pt x="124889" y="67263"/>
                </a:cubicBezTo>
                <a:cubicBezTo>
                  <a:pt x="124723" y="67130"/>
                  <a:pt x="124556" y="66996"/>
                  <a:pt x="124389" y="66829"/>
                </a:cubicBezTo>
                <a:cubicBezTo>
                  <a:pt x="124589" y="66829"/>
                  <a:pt x="124789" y="66796"/>
                  <a:pt x="124990" y="66796"/>
                </a:cubicBezTo>
                <a:close/>
                <a:moveTo>
                  <a:pt x="7973" y="67263"/>
                </a:moveTo>
                <a:lnTo>
                  <a:pt x="9340" y="68497"/>
                </a:lnTo>
                <a:lnTo>
                  <a:pt x="9174" y="68497"/>
                </a:lnTo>
                <a:cubicBezTo>
                  <a:pt x="8773" y="68097"/>
                  <a:pt x="8373" y="67663"/>
                  <a:pt x="7973" y="67263"/>
                </a:cubicBezTo>
                <a:close/>
                <a:moveTo>
                  <a:pt x="6372" y="67830"/>
                </a:moveTo>
                <a:lnTo>
                  <a:pt x="6372" y="67830"/>
                </a:lnTo>
                <a:cubicBezTo>
                  <a:pt x="6605" y="68030"/>
                  <a:pt x="6839" y="68264"/>
                  <a:pt x="7072" y="68464"/>
                </a:cubicBezTo>
                <a:lnTo>
                  <a:pt x="6905" y="68464"/>
                </a:lnTo>
                <a:cubicBezTo>
                  <a:pt x="6839" y="68464"/>
                  <a:pt x="6738" y="68497"/>
                  <a:pt x="6672" y="68531"/>
                </a:cubicBezTo>
                <a:cubicBezTo>
                  <a:pt x="6572" y="68297"/>
                  <a:pt x="6472" y="68064"/>
                  <a:pt x="6372" y="67830"/>
                </a:cubicBezTo>
                <a:close/>
                <a:moveTo>
                  <a:pt x="123188" y="66963"/>
                </a:moveTo>
                <a:cubicBezTo>
                  <a:pt x="123722" y="67396"/>
                  <a:pt x="124222" y="67863"/>
                  <a:pt x="124756" y="68297"/>
                </a:cubicBezTo>
                <a:cubicBezTo>
                  <a:pt x="124723" y="68464"/>
                  <a:pt x="124689" y="68664"/>
                  <a:pt x="124656" y="68864"/>
                </a:cubicBezTo>
                <a:cubicBezTo>
                  <a:pt x="124022" y="68230"/>
                  <a:pt x="123388" y="67597"/>
                  <a:pt x="122721" y="66996"/>
                </a:cubicBezTo>
                <a:cubicBezTo>
                  <a:pt x="122888" y="66996"/>
                  <a:pt x="123055" y="66963"/>
                  <a:pt x="123188" y="66963"/>
                </a:cubicBezTo>
                <a:close/>
                <a:moveTo>
                  <a:pt x="120253" y="67263"/>
                </a:moveTo>
                <a:cubicBezTo>
                  <a:pt x="121220" y="67997"/>
                  <a:pt x="122221" y="68731"/>
                  <a:pt x="123222" y="69431"/>
                </a:cubicBezTo>
                <a:cubicBezTo>
                  <a:pt x="121754" y="69064"/>
                  <a:pt x="120286" y="68664"/>
                  <a:pt x="118818" y="68264"/>
                </a:cubicBezTo>
                <a:lnTo>
                  <a:pt x="118051" y="67463"/>
                </a:lnTo>
                <a:cubicBezTo>
                  <a:pt x="118785" y="67396"/>
                  <a:pt x="119519" y="67330"/>
                  <a:pt x="120253" y="67263"/>
                </a:cubicBezTo>
                <a:close/>
                <a:moveTo>
                  <a:pt x="119953" y="69465"/>
                </a:moveTo>
                <a:lnTo>
                  <a:pt x="119953" y="69465"/>
                </a:lnTo>
                <a:cubicBezTo>
                  <a:pt x="121420" y="69865"/>
                  <a:pt x="122921" y="70265"/>
                  <a:pt x="124389" y="70665"/>
                </a:cubicBezTo>
                <a:cubicBezTo>
                  <a:pt x="123388" y="70799"/>
                  <a:pt x="122388" y="70932"/>
                  <a:pt x="121387" y="71032"/>
                </a:cubicBezTo>
                <a:cubicBezTo>
                  <a:pt x="120920" y="70532"/>
                  <a:pt x="120420" y="69998"/>
                  <a:pt x="119953" y="69465"/>
                </a:cubicBezTo>
                <a:close/>
                <a:moveTo>
                  <a:pt x="118552" y="69298"/>
                </a:moveTo>
                <a:cubicBezTo>
                  <a:pt x="119152" y="69932"/>
                  <a:pt x="119719" y="70565"/>
                  <a:pt x="120320" y="71166"/>
                </a:cubicBezTo>
                <a:cubicBezTo>
                  <a:pt x="120286" y="71199"/>
                  <a:pt x="120253" y="71199"/>
                  <a:pt x="120219" y="71199"/>
                </a:cubicBezTo>
                <a:cubicBezTo>
                  <a:pt x="119652" y="70565"/>
                  <a:pt x="119085" y="69932"/>
                  <a:pt x="118552" y="69298"/>
                </a:cubicBezTo>
                <a:close/>
                <a:moveTo>
                  <a:pt x="121053" y="71966"/>
                </a:moveTo>
                <a:cubicBezTo>
                  <a:pt x="121320" y="72233"/>
                  <a:pt x="121554" y="72467"/>
                  <a:pt x="121787" y="72734"/>
                </a:cubicBezTo>
                <a:cubicBezTo>
                  <a:pt x="121520" y="72500"/>
                  <a:pt x="121254" y="72233"/>
                  <a:pt x="120987" y="71966"/>
                </a:cubicBezTo>
                <a:close/>
                <a:moveTo>
                  <a:pt x="8206" y="71833"/>
                </a:moveTo>
                <a:lnTo>
                  <a:pt x="8206" y="71833"/>
                </a:lnTo>
                <a:cubicBezTo>
                  <a:pt x="8640" y="72333"/>
                  <a:pt x="9073" y="72834"/>
                  <a:pt x="9507" y="73334"/>
                </a:cubicBezTo>
                <a:lnTo>
                  <a:pt x="8473" y="72400"/>
                </a:lnTo>
                <a:cubicBezTo>
                  <a:pt x="8406" y="72200"/>
                  <a:pt x="8306" y="72000"/>
                  <a:pt x="8206" y="71833"/>
                </a:cubicBezTo>
                <a:close/>
                <a:moveTo>
                  <a:pt x="124256" y="71566"/>
                </a:moveTo>
                <a:cubicBezTo>
                  <a:pt x="124156" y="72300"/>
                  <a:pt x="124056" y="73034"/>
                  <a:pt x="123922" y="73734"/>
                </a:cubicBezTo>
                <a:cubicBezTo>
                  <a:pt x="123322" y="73101"/>
                  <a:pt x="122755" y="72467"/>
                  <a:pt x="122154" y="71833"/>
                </a:cubicBezTo>
                <a:cubicBezTo>
                  <a:pt x="122855" y="71733"/>
                  <a:pt x="123555" y="71666"/>
                  <a:pt x="124256" y="71566"/>
                </a:cubicBezTo>
                <a:close/>
                <a:moveTo>
                  <a:pt x="1501" y="72700"/>
                </a:moveTo>
                <a:lnTo>
                  <a:pt x="1501" y="72700"/>
                </a:lnTo>
                <a:cubicBezTo>
                  <a:pt x="1802" y="72967"/>
                  <a:pt x="2135" y="73267"/>
                  <a:pt x="2435" y="73534"/>
                </a:cubicBezTo>
                <a:cubicBezTo>
                  <a:pt x="2669" y="73901"/>
                  <a:pt x="2869" y="74268"/>
                  <a:pt x="3103" y="74635"/>
                </a:cubicBezTo>
                <a:cubicBezTo>
                  <a:pt x="2569" y="73968"/>
                  <a:pt x="2035" y="73334"/>
                  <a:pt x="1501" y="72700"/>
                </a:cubicBezTo>
                <a:close/>
                <a:moveTo>
                  <a:pt x="4937" y="75936"/>
                </a:moveTo>
                <a:lnTo>
                  <a:pt x="4937" y="75936"/>
                </a:lnTo>
                <a:cubicBezTo>
                  <a:pt x="5104" y="76136"/>
                  <a:pt x="5271" y="76303"/>
                  <a:pt x="5438" y="76503"/>
                </a:cubicBezTo>
                <a:cubicBezTo>
                  <a:pt x="5371" y="76470"/>
                  <a:pt x="5271" y="76436"/>
                  <a:pt x="5204" y="76403"/>
                </a:cubicBezTo>
                <a:cubicBezTo>
                  <a:pt x="5104" y="76236"/>
                  <a:pt x="5004" y="76103"/>
                  <a:pt x="4937" y="75936"/>
                </a:cubicBezTo>
                <a:close/>
                <a:moveTo>
                  <a:pt x="119919" y="72133"/>
                </a:moveTo>
                <a:cubicBezTo>
                  <a:pt x="121087" y="73334"/>
                  <a:pt x="122354" y="74468"/>
                  <a:pt x="123689" y="75536"/>
                </a:cubicBezTo>
                <a:lnTo>
                  <a:pt x="123622" y="75869"/>
                </a:lnTo>
                <a:cubicBezTo>
                  <a:pt x="123522" y="76169"/>
                  <a:pt x="123388" y="76470"/>
                  <a:pt x="123288" y="76770"/>
                </a:cubicBezTo>
                <a:cubicBezTo>
                  <a:pt x="121620" y="74702"/>
                  <a:pt x="119486" y="73267"/>
                  <a:pt x="117017" y="72467"/>
                </a:cubicBezTo>
                <a:cubicBezTo>
                  <a:pt x="117985" y="72367"/>
                  <a:pt x="118952" y="72233"/>
                  <a:pt x="119919" y="72133"/>
                </a:cubicBezTo>
                <a:close/>
                <a:moveTo>
                  <a:pt x="1735" y="70399"/>
                </a:moveTo>
                <a:lnTo>
                  <a:pt x="1735" y="70399"/>
                </a:lnTo>
                <a:cubicBezTo>
                  <a:pt x="2302" y="70532"/>
                  <a:pt x="2869" y="70732"/>
                  <a:pt x="3403" y="70966"/>
                </a:cubicBezTo>
                <a:lnTo>
                  <a:pt x="8306" y="75602"/>
                </a:lnTo>
                <a:cubicBezTo>
                  <a:pt x="8506" y="76303"/>
                  <a:pt x="8707" y="77037"/>
                  <a:pt x="8907" y="77737"/>
                </a:cubicBezTo>
                <a:cubicBezTo>
                  <a:pt x="8740" y="77671"/>
                  <a:pt x="8573" y="77637"/>
                  <a:pt x="8406" y="77570"/>
                </a:cubicBezTo>
                <a:cubicBezTo>
                  <a:pt x="7172" y="76470"/>
                  <a:pt x="5905" y="75369"/>
                  <a:pt x="4637" y="74268"/>
                </a:cubicBezTo>
                <a:cubicBezTo>
                  <a:pt x="3603" y="73034"/>
                  <a:pt x="2636" y="71733"/>
                  <a:pt x="1735" y="70399"/>
                </a:cubicBezTo>
                <a:close/>
                <a:moveTo>
                  <a:pt x="122755" y="78204"/>
                </a:moveTo>
                <a:lnTo>
                  <a:pt x="122755" y="78204"/>
                </a:lnTo>
                <a:cubicBezTo>
                  <a:pt x="122621" y="78504"/>
                  <a:pt x="122521" y="78838"/>
                  <a:pt x="122388" y="79138"/>
                </a:cubicBezTo>
                <a:cubicBezTo>
                  <a:pt x="122087" y="78971"/>
                  <a:pt x="121821" y="78771"/>
                  <a:pt x="121520" y="78571"/>
                </a:cubicBezTo>
                <a:cubicBezTo>
                  <a:pt x="121454" y="78504"/>
                  <a:pt x="121354" y="78438"/>
                  <a:pt x="121254" y="78338"/>
                </a:cubicBezTo>
                <a:cubicBezTo>
                  <a:pt x="121754" y="78304"/>
                  <a:pt x="122254" y="78238"/>
                  <a:pt x="122755" y="78204"/>
                </a:cubicBezTo>
                <a:close/>
                <a:moveTo>
                  <a:pt x="2902" y="76503"/>
                </a:moveTo>
                <a:lnTo>
                  <a:pt x="2902" y="76503"/>
                </a:lnTo>
                <a:cubicBezTo>
                  <a:pt x="3203" y="76603"/>
                  <a:pt x="3503" y="76736"/>
                  <a:pt x="3803" y="76837"/>
                </a:cubicBezTo>
                <a:cubicBezTo>
                  <a:pt x="4570" y="77737"/>
                  <a:pt x="5304" y="78605"/>
                  <a:pt x="6038" y="79505"/>
                </a:cubicBezTo>
                <a:cubicBezTo>
                  <a:pt x="6038" y="79505"/>
                  <a:pt x="6071" y="79539"/>
                  <a:pt x="6071" y="79539"/>
                </a:cubicBezTo>
                <a:cubicBezTo>
                  <a:pt x="5004" y="78538"/>
                  <a:pt x="3970" y="77537"/>
                  <a:pt x="2902" y="76503"/>
                </a:cubicBezTo>
                <a:close/>
                <a:moveTo>
                  <a:pt x="968" y="77637"/>
                </a:moveTo>
                <a:lnTo>
                  <a:pt x="968" y="77637"/>
                </a:lnTo>
                <a:cubicBezTo>
                  <a:pt x="1568" y="78171"/>
                  <a:pt x="2135" y="78705"/>
                  <a:pt x="2736" y="79238"/>
                </a:cubicBezTo>
                <a:cubicBezTo>
                  <a:pt x="3069" y="79605"/>
                  <a:pt x="3403" y="80006"/>
                  <a:pt x="3736" y="80372"/>
                </a:cubicBezTo>
                <a:cubicBezTo>
                  <a:pt x="3136" y="79905"/>
                  <a:pt x="2535" y="79438"/>
                  <a:pt x="1935" y="78971"/>
                </a:cubicBezTo>
                <a:cubicBezTo>
                  <a:pt x="1601" y="78538"/>
                  <a:pt x="1301" y="78104"/>
                  <a:pt x="968" y="77637"/>
                </a:cubicBezTo>
                <a:close/>
                <a:moveTo>
                  <a:pt x="119853" y="78471"/>
                </a:moveTo>
                <a:cubicBezTo>
                  <a:pt x="120253" y="78771"/>
                  <a:pt x="120620" y="79038"/>
                  <a:pt x="121020" y="79305"/>
                </a:cubicBezTo>
                <a:cubicBezTo>
                  <a:pt x="121354" y="79572"/>
                  <a:pt x="121687" y="79872"/>
                  <a:pt x="122021" y="80172"/>
                </a:cubicBezTo>
                <a:lnTo>
                  <a:pt x="121487" y="81507"/>
                </a:lnTo>
                <a:cubicBezTo>
                  <a:pt x="121287" y="81373"/>
                  <a:pt x="121087" y="81206"/>
                  <a:pt x="120853" y="81040"/>
                </a:cubicBezTo>
                <a:lnTo>
                  <a:pt x="118418" y="78638"/>
                </a:lnTo>
                <a:cubicBezTo>
                  <a:pt x="118885" y="78571"/>
                  <a:pt x="119386" y="78538"/>
                  <a:pt x="119853" y="78471"/>
                </a:cubicBezTo>
                <a:close/>
                <a:moveTo>
                  <a:pt x="122721" y="80773"/>
                </a:moveTo>
                <a:cubicBezTo>
                  <a:pt x="122755" y="80806"/>
                  <a:pt x="122821" y="80873"/>
                  <a:pt x="122855" y="80906"/>
                </a:cubicBezTo>
                <a:cubicBezTo>
                  <a:pt x="122788" y="81407"/>
                  <a:pt x="122721" y="81907"/>
                  <a:pt x="122655" y="82407"/>
                </a:cubicBezTo>
                <a:cubicBezTo>
                  <a:pt x="122521" y="82307"/>
                  <a:pt x="122354" y="82207"/>
                  <a:pt x="122221" y="82074"/>
                </a:cubicBezTo>
                <a:cubicBezTo>
                  <a:pt x="122388" y="81640"/>
                  <a:pt x="122554" y="81206"/>
                  <a:pt x="122721" y="80773"/>
                </a:cubicBezTo>
                <a:close/>
                <a:moveTo>
                  <a:pt x="115616" y="78538"/>
                </a:moveTo>
                <a:cubicBezTo>
                  <a:pt x="117251" y="79539"/>
                  <a:pt x="118818" y="80606"/>
                  <a:pt x="120320" y="81740"/>
                </a:cubicBezTo>
                <a:cubicBezTo>
                  <a:pt x="120586" y="82007"/>
                  <a:pt x="120853" y="82274"/>
                  <a:pt x="121120" y="82541"/>
                </a:cubicBezTo>
                <a:cubicBezTo>
                  <a:pt x="121053" y="82707"/>
                  <a:pt x="120987" y="82908"/>
                  <a:pt x="120920" y="83074"/>
                </a:cubicBezTo>
                <a:cubicBezTo>
                  <a:pt x="120119" y="82541"/>
                  <a:pt x="119319" y="81974"/>
                  <a:pt x="118552" y="81373"/>
                </a:cubicBezTo>
                <a:cubicBezTo>
                  <a:pt x="117584" y="80439"/>
                  <a:pt x="116617" y="79505"/>
                  <a:pt x="115616" y="78538"/>
                </a:cubicBezTo>
                <a:close/>
                <a:moveTo>
                  <a:pt x="121787" y="83208"/>
                </a:moveTo>
                <a:cubicBezTo>
                  <a:pt x="122021" y="83408"/>
                  <a:pt x="122221" y="83608"/>
                  <a:pt x="122421" y="83842"/>
                </a:cubicBezTo>
                <a:cubicBezTo>
                  <a:pt x="122421" y="83908"/>
                  <a:pt x="122421" y="83975"/>
                  <a:pt x="122388" y="84042"/>
                </a:cubicBezTo>
                <a:cubicBezTo>
                  <a:pt x="122154" y="83875"/>
                  <a:pt x="121921" y="83708"/>
                  <a:pt x="121654" y="83575"/>
                </a:cubicBezTo>
                <a:lnTo>
                  <a:pt x="121787" y="83208"/>
                </a:lnTo>
                <a:close/>
                <a:moveTo>
                  <a:pt x="4770" y="82341"/>
                </a:moveTo>
                <a:lnTo>
                  <a:pt x="4770" y="82341"/>
                </a:lnTo>
                <a:cubicBezTo>
                  <a:pt x="5438" y="82841"/>
                  <a:pt x="6105" y="83375"/>
                  <a:pt x="6738" y="83908"/>
                </a:cubicBezTo>
                <a:lnTo>
                  <a:pt x="7239" y="84442"/>
                </a:lnTo>
                <a:cubicBezTo>
                  <a:pt x="6638" y="83975"/>
                  <a:pt x="6071" y="83508"/>
                  <a:pt x="5504" y="83041"/>
                </a:cubicBezTo>
                <a:cubicBezTo>
                  <a:pt x="5237" y="82808"/>
                  <a:pt x="5004" y="82574"/>
                  <a:pt x="4770" y="82341"/>
                </a:cubicBezTo>
                <a:close/>
                <a:moveTo>
                  <a:pt x="3103" y="84475"/>
                </a:moveTo>
                <a:lnTo>
                  <a:pt x="3103" y="84475"/>
                </a:lnTo>
                <a:cubicBezTo>
                  <a:pt x="3269" y="84575"/>
                  <a:pt x="3403" y="84709"/>
                  <a:pt x="3570" y="84809"/>
                </a:cubicBezTo>
                <a:cubicBezTo>
                  <a:pt x="3703" y="84976"/>
                  <a:pt x="3836" y="85109"/>
                  <a:pt x="4003" y="85276"/>
                </a:cubicBezTo>
                <a:cubicBezTo>
                  <a:pt x="3703" y="85009"/>
                  <a:pt x="3403" y="84742"/>
                  <a:pt x="3103" y="84475"/>
                </a:cubicBezTo>
                <a:close/>
                <a:moveTo>
                  <a:pt x="119519" y="84575"/>
                </a:moveTo>
                <a:lnTo>
                  <a:pt x="119519" y="84575"/>
                </a:lnTo>
                <a:cubicBezTo>
                  <a:pt x="119719" y="84709"/>
                  <a:pt x="119953" y="84876"/>
                  <a:pt x="120186" y="85009"/>
                </a:cubicBezTo>
                <a:cubicBezTo>
                  <a:pt x="120153" y="85109"/>
                  <a:pt x="120119" y="85176"/>
                  <a:pt x="120086" y="85276"/>
                </a:cubicBezTo>
                <a:cubicBezTo>
                  <a:pt x="119919" y="85042"/>
                  <a:pt x="119719" y="84809"/>
                  <a:pt x="119519" y="84575"/>
                </a:cubicBezTo>
                <a:close/>
                <a:moveTo>
                  <a:pt x="1835" y="84442"/>
                </a:moveTo>
                <a:lnTo>
                  <a:pt x="1835" y="84442"/>
                </a:lnTo>
                <a:cubicBezTo>
                  <a:pt x="2802" y="85443"/>
                  <a:pt x="3870" y="86377"/>
                  <a:pt x="5004" y="87211"/>
                </a:cubicBezTo>
                <a:cubicBezTo>
                  <a:pt x="4704" y="87211"/>
                  <a:pt x="4370" y="87177"/>
                  <a:pt x="4070" y="87144"/>
                </a:cubicBezTo>
                <a:lnTo>
                  <a:pt x="4003" y="87111"/>
                </a:lnTo>
                <a:cubicBezTo>
                  <a:pt x="3236" y="86243"/>
                  <a:pt x="2535" y="85343"/>
                  <a:pt x="1835" y="84442"/>
                </a:cubicBezTo>
                <a:close/>
                <a:moveTo>
                  <a:pt x="120920" y="85509"/>
                </a:moveTo>
                <a:lnTo>
                  <a:pt x="122855" y="86810"/>
                </a:lnTo>
                <a:cubicBezTo>
                  <a:pt x="122855" y="86977"/>
                  <a:pt x="122821" y="87177"/>
                  <a:pt x="122788" y="87344"/>
                </a:cubicBezTo>
                <a:cubicBezTo>
                  <a:pt x="122121" y="86944"/>
                  <a:pt x="121454" y="86544"/>
                  <a:pt x="120820" y="86110"/>
                </a:cubicBezTo>
                <a:cubicBezTo>
                  <a:pt x="120787" y="86077"/>
                  <a:pt x="120787" y="86043"/>
                  <a:pt x="120753" y="86010"/>
                </a:cubicBezTo>
                <a:cubicBezTo>
                  <a:pt x="120820" y="85843"/>
                  <a:pt x="120887" y="85676"/>
                  <a:pt x="120920" y="85509"/>
                </a:cubicBezTo>
                <a:close/>
                <a:moveTo>
                  <a:pt x="118652" y="87511"/>
                </a:moveTo>
                <a:lnTo>
                  <a:pt x="119185" y="87644"/>
                </a:lnTo>
                <a:cubicBezTo>
                  <a:pt x="119185" y="87711"/>
                  <a:pt x="119152" y="87744"/>
                  <a:pt x="119152" y="87811"/>
                </a:cubicBezTo>
                <a:cubicBezTo>
                  <a:pt x="118985" y="87711"/>
                  <a:pt x="118818" y="87611"/>
                  <a:pt x="118652" y="87511"/>
                </a:cubicBezTo>
                <a:close/>
                <a:moveTo>
                  <a:pt x="123655" y="87511"/>
                </a:moveTo>
                <a:cubicBezTo>
                  <a:pt x="123822" y="87644"/>
                  <a:pt x="123955" y="87778"/>
                  <a:pt x="124089" y="87911"/>
                </a:cubicBezTo>
                <a:cubicBezTo>
                  <a:pt x="123955" y="87878"/>
                  <a:pt x="123789" y="87844"/>
                  <a:pt x="123622" y="87811"/>
                </a:cubicBezTo>
                <a:cubicBezTo>
                  <a:pt x="123655" y="87711"/>
                  <a:pt x="123655" y="87611"/>
                  <a:pt x="123655" y="87511"/>
                </a:cubicBezTo>
                <a:close/>
                <a:moveTo>
                  <a:pt x="6071" y="88178"/>
                </a:moveTo>
                <a:cubicBezTo>
                  <a:pt x="6171" y="88178"/>
                  <a:pt x="6305" y="88178"/>
                  <a:pt x="6405" y="88211"/>
                </a:cubicBezTo>
                <a:cubicBezTo>
                  <a:pt x="6839" y="88478"/>
                  <a:pt x="7272" y="88745"/>
                  <a:pt x="7706" y="89012"/>
                </a:cubicBezTo>
                <a:cubicBezTo>
                  <a:pt x="7172" y="88745"/>
                  <a:pt x="6638" y="88445"/>
                  <a:pt x="6071" y="88178"/>
                </a:cubicBezTo>
                <a:close/>
                <a:moveTo>
                  <a:pt x="123522" y="88745"/>
                </a:moveTo>
                <a:cubicBezTo>
                  <a:pt x="123822" y="88912"/>
                  <a:pt x="124089" y="89045"/>
                  <a:pt x="124389" y="89212"/>
                </a:cubicBezTo>
                <a:cubicBezTo>
                  <a:pt x="124389" y="89312"/>
                  <a:pt x="124356" y="89412"/>
                  <a:pt x="124356" y="89479"/>
                </a:cubicBezTo>
                <a:cubicBezTo>
                  <a:pt x="124056" y="89245"/>
                  <a:pt x="123789" y="89012"/>
                  <a:pt x="123522" y="88778"/>
                </a:cubicBezTo>
                <a:lnTo>
                  <a:pt x="123522" y="88745"/>
                </a:lnTo>
                <a:close/>
                <a:moveTo>
                  <a:pt x="120053" y="87844"/>
                </a:moveTo>
                <a:cubicBezTo>
                  <a:pt x="120586" y="87978"/>
                  <a:pt x="121120" y="88111"/>
                  <a:pt x="121654" y="88245"/>
                </a:cubicBezTo>
                <a:cubicBezTo>
                  <a:pt x="121954" y="88545"/>
                  <a:pt x="122288" y="88845"/>
                  <a:pt x="122588" y="89145"/>
                </a:cubicBezTo>
                <a:cubicBezTo>
                  <a:pt x="122554" y="89346"/>
                  <a:pt x="122554" y="89546"/>
                  <a:pt x="122521" y="89746"/>
                </a:cubicBezTo>
                <a:cubicBezTo>
                  <a:pt x="121654" y="89245"/>
                  <a:pt x="120787" y="88745"/>
                  <a:pt x="119919" y="88245"/>
                </a:cubicBezTo>
                <a:cubicBezTo>
                  <a:pt x="119953" y="88111"/>
                  <a:pt x="120019" y="87978"/>
                  <a:pt x="120053" y="87844"/>
                </a:cubicBezTo>
                <a:close/>
                <a:moveTo>
                  <a:pt x="123388" y="89846"/>
                </a:moveTo>
                <a:cubicBezTo>
                  <a:pt x="123655" y="90079"/>
                  <a:pt x="123922" y="90280"/>
                  <a:pt x="124189" y="90480"/>
                </a:cubicBezTo>
                <a:cubicBezTo>
                  <a:pt x="124156" y="90546"/>
                  <a:pt x="124156" y="90613"/>
                  <a:pt x="124122" y="90680"/>
                </a:cubicBezTo>
                <a:cubicBezTo>
                  <a:pt x="123889" y="90546"/>
                  <a:pt x="123622" y="90380"/>
                  <a:pt x="123355" y="90213"/>
                </a:cubicBezTo>
                <a:cubicBezTo>
                  <a:pt x="123355" y="90113"/>
                  <a:pt x="123388" y="89979"/>
                  <a:pt x="123388" y="89846"/>
                </a:cubicBezTo>
                <a:close/>
                <a:moveTo>
                  <a:pt x="8073" y="90780"/>
                </a:moveTo>
                <a:cubicBezTo>
                  <a:pt x="8506" y="91047"/>
                  <a:pt x="8973" y="91314"/>
                  <a:pt x="9440" y="91580"/>
                </a:cubicBezTo>
                <a:cubicBezTo>
                  <a:pt x="9407" y="91614"/>
                  <a:pt x="9340" y="91614"/>
                  <a:pt x="9307" y="91647"/>
                </a:cubicBezTo>
                <a:cubicBezTo>
                  <a:pt x="8907" y="91347"/>
                  <a:pt x="8473" y="91080"/>
                  <a:pt x="8073" y="90780"/>
                </a:cubicBezTo>
                <a:close/>
                <a:moveTo>
                  <a:pt x="119586" y="89079"/>
                </a:moveTo>
                <a:lnTo>
                  <a:pt x="122421" y="90713"/>
                </a:lnTo>
                <a:cubicBezTo>
                  <a:pt x="122388" y="91013"/>
                  <a:pt x="122354" y="91314"/>
                  <a:pt x="122288" y="91647"/>
                </a:cubicBezTo>
                <a:cubicBezTo>
                  <a:pt x="121387" y="90813"/>
                  <a:pt x="120486" y="89979"/>
                  <a:pt x="119552" y="89145"/>
                </a:cubicBezTo>
                <a:cubicBezTo>
                  <a:pt x="119586" y="89145"/>
                  <a:pt x="119586" y="89112"/>
                  <a:pt x="119586" y="89079"/>
                </a:cubicBezTo>
                <a:close/>
                <a:moveTo>
                  <a:pt x="117084" y="91814"/>
                </a:moveTo>
                <a:cubicBezTo>
                  <a:pt x="117217" y="91914"/>
                  <a:pt x="117384" y="92014"/>
                  <a:pt x="117518" y="92114"/>
                </a:cubicBezTo>
                <a:cubicBezTo>
                  <a:pt x="117518" y="92148"/>
                  <a:pt x="117484" y="92181"/>
                  <a:pt x="117484" y="92214"/>
                </a:cubicBezTo>
                <a:cubicBezTo>
                  <a:pt x="117351" y="92081"/>
                  <a:pt x="117217" y="91947"/>
                  <a:pt x="117084" y="91814"/>
                </a:cubicBezTo>
                <a:close/>
                <a:moveTo>
                  <a:pt x="5538" y="91614"/>
                </a:moveTo>
                <a:lnTo>
                  <a:pt x="5538" y="91614"/>
                </a:lnTo>
                <a:cubicBezTo>
                  <a:pt x="6138" y="91914"/>
                  <a:pt x="6738" y="92214"/>
                  <a:pt x="7339" y="92548"/>
                </a:cubicBezTo>
                <a:lnTo>
                  <a:pt x="6972" y="92715"/>
                </a:lnTo>
                <a:cubicBezTo>
                  <a:pt x="6505" y="92348"/>
                  <a:pt x="6038" y="91981"/>
                  <a:pt x="5538" y="91614"/>
                </a:cubicBezTo>
                <a:close/>
                <a:moveTo>
                  <a:pt x="123255" y="91180"/>
                </a:moveTo>
                <a:lnTo>
                  <a:pt x="123989" y="91614"/>
                </a:lnTo>
                <a:cubicBezTo>
                  <a:pt x="123889" y="92047"/>
                  <a:pt x="123822" y="92481"/>
                  <a:pt x="123755" y="92948"/>
                </a:cubicBezTo>
                <a:cubicBezTo>
                  <a:pt x="123522" y="92748"/>
                  <a:pt x="123322" y="92548"/>
                  <a:pt x="123088" y="92348"/>
                </a:cubicBezTo>
                <a:cubicBezTo>
                  <a:pt x="123155" y="91981"/>
                  <a:pt x="123188" y="91580"/>
                  <a:pt x="123255" y="91180"/>
                </a:cubicBezTo>
                <a:close/>
                <a:moveTo>
                  <a:pt x="8306" y="93048"/>
                </a:moveTo>
                <a:lnTo>
                  <a:pt x="9374" y="93782"/>
                </a:lnTo>
                <a:cubicBezTo>
                  <a:pt x="8907" y="93682"/>
                  <a:pt x="8406" y="93549"/>
                  <a:pt x="7906" y="93415"/>
                </a:cubicBezTo>
                <a:cubicBezTo>
                  <a:pt x="7873" y="93382"/>
                  <a:pt x="7806" y="93348"/>
                  <a:pt x="7773" y="93315"/>
                </a:cubicBezTo>
                <a:cubicBezTo>
                  <a:pt x="7939" y="93215"/>
                  <a:pt x="8106" y="93148"/>
                  <a:pt x="8306" y="93048"/>
                </a:cubicBezTo>
                <a:close/>
                <a:moveTo>
                  <a:pt x="119019" y="90580"/>
                </a:moveTo>
                <a:lnTo>
                  <a:pt x="122121" y="93382"/>
                </a:lnTo>
                <a:cubicBezTo>
                  <a:pt x="122087" y="93615"/>
                  <a:pt x="122054" y="93815"/>
                  <a:pt x="122021" y="94049"/>
                </a:cubicBezTo>
                <a:cubicBezTo>
                  <a:pt x="120887" y="93282"/>
                  <a:pt x="119752" y="92514"/>
                  <a:pt x="118585" y="91747"/>
                </a:cubicBezTo>
                <a:lnTo>
                  <a:pt x="119019" y="90580"/>
                </a:lnTo>
                <a:close/>
                <a:moveTo>
                  <a:pt x="122888" y="94116"/>
                </a:moveTo>
                <a:cubicBezTo>
                  <a:pt x="123088" y="94282"/>
                  <a:pt x="123255" y="94449"/>
                  <a:pt x="123455" y="94616"/>
                </a:cubicBezTo>
                <a:cubicBezTo>
                  <a:pt x="123422" y="94749"/>
                  <a:pt x="123422" y="94849"/>
                  <a:pt x="123388" y="94950"/>
                </a:cubicBezTo>
                <a:cubicBezTo>
                  <a:pt x="123222" y="94849"/>
                  <a:pt x="123021" y="94716"/>
                  <a:pt x="122855" y="94583"/>
                </a:cubicBezTo>
                <a:cubicBezTo>
                  <a:pt x="122855" y="94449"/>
                  <a:pt x="122888" y="94282"/>
                  <a:pt x="122888" y="94116"/>
                </a:cubicBezTo>
                <a:close/>
                <a:moveTo>
                  <a:pt x="6372" y="93949"/>
                </a:moveTo>
                <a:cubicBezTo>
                  <a:pt x="6772" y="94049"/>
                  <a:pt x="7139" y="94116"/>
                  <a:pt x="7539" y="94216"/>
                </a:cubicBezTo>
                <a:cubicBezTo>
                  <a:pt x="7906" y="94516"/>
                  <a:pt x="8306" y="94816"/>
                  <a:pt x="8673" y="95083"/>
                </a:cubicBezTo>
                <a:cubicBezTo>
                  <a:pt x="8173" y="95083"/>
                  <a:pt x="7672" y="95116"/>
                  <a:pt x="7172" y="95116"/>
                </a:cubicBezTo>
                <a:lnTo>
                  <a:pt x="5337" y="94416"/>
                </a:lnTo>
                <a:cubicBezTo>
                  <a:pt x="5671" y="94249"/>
                  <a:pt x="6038" y="94082"/>
                  <a:pt x="6372" y="93949"/>
                </a:cubicBezTo>
                <a:close/>
                <a:moveTo>
                  <a:pt x="4237" y="94916"/>
                </a:moveTo>
                <a:lnTo>
                  <a:pt x="4837" y="95150"/>
                </a:lnTo>
                <a:lnTo>
                  <a:pt x="3670" y="95150"/>
                </a:lnTo>
                <a:cubicBezTo>
                  <a:pt x="3836" y="95083"/>
                  <a:pt x="4037" y="94983"/>
                  <a:pt x="4237" y="94916"/>
                </a:cubicBezTo>
                <a:close/>
                <a:moveTo>
                  <a:pt x="117818" y="93782"/>
                </a:moveTo>
                <a:lnTo>
                  <a:pt x="119252" y="95250"/>
                </a:lnTo>
                <a:cubicBezTo>
                  <a:pt x="118652" y="95150"/>
                  <a:pt x="118018" y="95050"/>
                  <a:pt x="117384" y="94983"/>
                </a:cubicBezTo>
                <a:cubicBezTo>
                  <a:pt x="117518" y="94583"/>
                  <a:pt x="117684" y="94182"/>
                  <a:pt x="117818" y="93782"/>
                </a:cubicBezTo>
                <a:close/>
                <a:moveTo>
                  <a:pt x="118285" y="92615"/>
                </a:moveTo>
                <a:lnTo>
                  <a:pt x="121921" y="95016"/>
                </a:lnTo>
                <a:cubicBezTo>
                  <a:pt x="121887" y="95216"/>
                  <a:pt x="121887" y="95417"/>
                  <a:pt x="121854" y="95583"/>
                </a:cubicBezTo>
                <a:cubicBezTo>
                  <a:pt x="121487" y="95550"/>
                  <a:pt x="121087" y="95483"/>
                  <a:pt x="120720" y="95417"/>
                </a:cubicBezTo>
                <a:cubicBezTo>
                  <a:pt x="119853" y="94583"/>
                  <a:pt x="119019" y="93749"/>
                  <a:pt x="118185" y="92881"/>
                </a:cubicBezTo>
                <a:cubicBezTo>
                  <a:pt x="118218" y="92781"/>
                  <a:pt x="118251" y="92715"/>
                  <a:pt x="118285" y="92615"/>
                </a:cubicBezTo>
                <a:close/>
                <a:moveTo>
                  <a:pt x="122721" y="95583"/>
                </a:moveTo>
                <a:cubicBezTo>
                  <a:pt x="122821" y="95617"/>
                  <a:pt x="122888" y="95683"/>
                  <a:pt x="122988" y="95750"/>
                </a:cubicBezTo>
                <a:cubicBezTo>
                  <a:pt x="122888" y="95717"/>
                  <a:pt x="122821" y="95717"/>
                  <a:pt x="122721" y="95717"/>
                </a:cubicBezTo>
                <a:cubicBezTo>
                  <a:pt x="122721" y="95650"/>
                  <a:pt x="122721" y="95617"/>
                  <a:pt x="122721" y="95583"/>
                </a:cubicBezTo>
                <a:close/>
                <a:moveTo>
                  <a:pt x="124656" y="95717"/>
                </a:moveTo>
                <a:cubicBezTo>
                  <a:pt x="124756" y="95817"/>
                  <a:pt x="124856" y="95917"/>
                  <a:pt x="124990" y="96017"/>
                </a:cubicBezTo>
                <a:cubicBezTo>
                  <a:pt x="124856" y="95950"/>
                  <a:pt x="124756" y="95850"/>
                  <a:pt x="124623" y="95783"/>
                </a:cubicBezTo>
                <a:cubicBezTo>
                  <a:pt x="124623" y="95750"/>
                  <a:pt x="124656" y="95750"/>
                  <a:pt x="124656" y="95717"/>
                </a:cubicBezTo>
                <a:close/>
                <a:moveTo>
                  <a:pt x="9974" y="96084"/>
                </a:moveTo>
                <a:cubicBezTo>
                  <a:pt x="10074" y="96150"/>
                  <a:pt x="10174" y="96217"/>
                  <a:pt x="10241" y="96284"/>
                </a:cubicBezTo>
                <a:cubicBezTo>
                  <a:pt x="10108" y="96250"/>
                  <a:pt x="10007" y="96184"/>
                  <a:pt x="9874" y="96150"/>
                </a:cubicBezTo>
                <a:cubicBezTo>
                  <a:pt x="9907" y="96150"/>
                  <a:pt x="9941" y="96117"/>
                  <a:pt x="9974" y="96084"/>
                </a:cubicBezTo>
                <a:close/>
                <a:moveTo>
                  <a:pt x="7039" y="95984"/>
                </a:moveTo>
                <a:cubicBezTo>
                  <a:pt x="7239" y="96084"/>
                  <a:pt x="7439" y="96150"/>
                  <a:pt x="7639" y="96217"/>
                </a:cubicBezTo>
                <a:cubicBezTo>
                  <a:pt x="7539" y="96284"/>
                  <a:pt x="7406" y="96351"/>
                  <a:pt x="7306" y="96384"/>
                </a:cubicBezTo>
                <a:cubicBezTo>
                  <a:pt x="6705" y="96284"/>
                  <a:pt x="6138" y="96150"/>
                  <a:pt x="5538" y="96017"/>
                </a:cubicBezTo>
                <a:cubicBezTo>
                  <a:pt x="6038" y="96017"/>
                  <a:pt x="6538" y="96017"/>
                  <a:pt x="7039" y="95984"/>
                </a:cubicBezTo>
                <a:close/>
                <a:moveTo>
                  <a:pt x="2902" y="97118"/>
                </a:moveTo>
                <a:lnTo>
                  <a:pt x="2902" y="97118"/>
                </a:lnTo>
                <a:cubicBezTo>
                  <a:pt x="3536" y="97184"/>
                  <a:pt x="4170" y="97218"/>
                  <a:pt x="4804" y="97251"/>
                </a:cubicBezTo>
                <a:cubicBezTo>
                  <a:pt x="4904" y="97318"/>
                  <a:pt x="4971" y="97385"/>
                  <a:pt x="5071" y="97451"/>
                </a:cubicBezTo>
                <a:cubicBezTo>
                  <a:pt x="5004" y="97485"/>
                  <a:pt x="4971" y="97485"/>
                  <a:pt x="4904" y="97518"/>
                </a:cubicBezTo>
                <a:cubicBezTo>
                  <a:pt x="4237" y="97385"/>
                  <a:pt x="3570" y="97251"/>
                  <a:pt x="2902" y="97118"/>
                </a:cubicBezTo>
                <a:close/>
                <a:moveTo>
                  <a:pt x="122621" y="96584"/>
                </a:moveTo>
                <a:cubicBezTo>
                  <a:pt x="122888" y="96617"/>
                  <a:pt x="123155" y="96651"/>
                  <a:pt x="123422" y="96684"/>
                </a:cubicBezTo>
                <a:cubicBezTo>
                  <a:pt x="123322" y="97051"/>
                  <a:pt x="123222" y="97451"/>
                  <a:pt x="123088" y="97818"/>
                </a:cubicBezTo>
                <a:lnTo>
                  <a:pt x="122521" y="97251"/>
                </a:lnTo>
                <a:cubicBezTo>
                  <a:pt x="122554" y="97018"/>
                  <a:pt x="122588" y="96784"/>
                  <a:pt x="122621" y="96584"/>
                </a:cubicBezTo>
                <a:close/>
                <a:moveTo>
                  <a:pt x="115316" y="95583"/>
                </a:moveTo>
                <a:cubicBezTo>
                  <a:pt x="115549" y="95783"/>
                  <a:pt x="115783" y="95984"/>
                  <a:pt x="115983" y="96184"/>
                </a:cubicBezTo>
                <a:cubicBezTo>
                  <a:pt x="115750" y="96884"/>
                  <a:pt x="115483" y="97551"/>
                  <a:pt x="115216" y="98252"/>
                </a:cubicBezTo>
                <a:cubicBezTo>
                  <a:pt x="115149" y="98185"/>
                  <a:pt x="115049" y="98152"/>
                  <a:pt x="114949" y="98118"/>
                </a:cubicBezTo>
                <a:cubicBezTo>
                  <a:pt x="115082" y="97285"/>
                  <a:pt x="115216" y="96451"/>
                  <a:pt x="115316" y="95583"/>
                </a:cubicBezTo>
                <a:close/>
                <a:moveTo>
                  <a:pt x="117918" y="95917"/>
                </a:moveTo>
                <a:lnTo>
                  <a:pt x="117918" y="95917"/>
                </a:lnTo>
                <a:cubicBezTo>
                  <a:pt x="118685" y="96050"/>
                  <a:pt x="119486" y="96150"/>
                  <a:pt x="120286" y="96250"/>
                </a:cubicBezTo>
                <a:lnTo>
                  <a:pt x="121620" y="97585"/>
                </a:lnTo>
                <a:cubicBezTo>
                  <a:pt x="121587" y="97952"/>
                  <a:pt x="121554" y="98285"/>
                  <a:pt x="121487" y="98619"/>
                </a:cubicBezTo>
                <a:cubicBezTo>
                  <a:pt x="120320" y="97718"/>
                  <a:pt x="119119" y="96818"/>
                  <a:pt x="117918" y="95917"/>
                </a:cubicBezTo>
                <a:close/>
                <a:moveTo>
                  <a:pt x="5004" y="98419"/>
                </a:moveTo>
                <a:cubicBezTo>
                  <a:pt x="5671" y="98552"/>
                  <a:pt x="6338" y="98686"/>
                  <a:pt x="6972" y="98819"/>
                </a:cubicBezTo>
                <a:cubicBezTo>
                  <a:pt x="7172" y="98952"/>
                  <a:pt x="7339" y="99052"/>
                  <a:pt x="7506" y="99186"/>
                </a:cubicBezTo>
                <a:lnTo>
                  <a:pt x="3403" y="99186"/>
                </a:lnTo>
                <a:cubicBezTo>
                  <a:pt x="3936" y="98919"/>
                  <a:pt x="4470" y="98686"/>
                  <a:pt x="5004" y="98419"/>
                </a:cubicBezTo>
                <a:close/>
                <a:moveTo>
                  <a:pt x="122421" y="98385"/>
                </a:moveTo>
                <a:lnTo>
                  <a:pt x="122788" y="98752"/>
                </a:lnTo>
                <a:cubicBezTo>
                  <a:pt x="122721" y="98986"/>
                  <a:pt x="122655" y="99219"/>
                  <a:pt x="122588" y="99453"/>
                </a:cubicBezTo>
                <a:cubicBezTo>
                  <a:pt x="122488" y="99386"/>
                  <a:pt x="122421" y="99319"/>
                  <a:pt x="122321" y="99253"/>
                </a:cubicBezTo>
                <a:cubicBezTo>
                  <a:pt x="122354" y="98952"/>
                  <a:pt x="122388" y="98652"/>
                  <a:pt x="122421" y="98385"/>
                </a:cubicBezTo>
                <a:close/>
                <a:moveTo>
                  <a:pt x="120920" y="99453"/>
                </a:moveTo>
                <a:cubicBezTo>
                  <a:pt x="121054" y="99586"/>
                  <a:pt x="121220" y="99686"/>
                  <a:pt x="121354" y="99820"/>
                </a:cubicBezTo>
                <a:cubicBezTo>
                  <a:pt x="121354" y="99820"/>
                  <a:pt x="121354" y="99853"/>
                  <a:pt x="121354" y="99853"/>
                </a:cubicBezTo>
                <a:cubicBezTo>
                  <a:pt x="121220" y="99720"/>
                  <a:pt x="121054" y="99586"/>
                  <a:pt x="120920" y="99453"/>
                </a:cubicBezTo>
                <a:close/>
                <a:moveTo>
                  <a:pt x="10575" y="100053"/>
                </a:moveTo>
                <a:cubicBezTo>
                  <a:pt x="10474" y="100087"/>
                  <a:pt x="10408" y="100087"/>
                  <a:pt x="10308" y="100120"/>
                </a:cubicBezTo>
                <a:cubicBezTo>
                  <a:pt x="10274" y="100087"/>
                  <a:pt x="10274" y="100087"/>
                  <a:pt x="10241" y="100053"/>
                </a:cubicBezTo>
                <a:close/>
                <a:moveTo>
                  <a:pt x="122188" y="100420"/>
                </a:moveTo>
                <a:cubicBezTo>
                  <a:pt x="122221" y="100453"/>
                  <a:pt x="122254" y="100487"/>
                  <a:pt x="122254" y="100520"/>
                </a:cubicBezTo>
                <a:cubicBezTo>
                  <a:pt x="122254" y="100554"/>
                  <a:pt x="122254" y="100587"/>
                  <a:pt x="122221" y="100654"/>
                </a:cubicBezTo>
                <a:cubicBezTo>
                  <a:pt x="122221" y="100620"/>
                  <a:pt x="122188" y="100620"/>
                  <a:pt x="122154" y="100587"/>
                </a:cubicBezTo>
                <a:cubicBezTo>
                  <a:pt x="122154" y="100520"/>
                  <a:pt x="122188" y="100487"/>
                  <a:pt x="122188" y="100420"/>
                </a:cubicBezTo>
                <a:close/>
                <a:moveTo>
                  <a:pt x="116684" y="96818"/>
                </a:moveTo>
                <a:cubicBezTo>
                  <a:pt x="118218" y="98185"/>
                  <a:pt x="119719" y="99553"/>
                  <a:pt x="121220" y="100920"/>
                </a:cubicBezTo>
                <a:cubicBezTo>
                  <a:pt x="121220" y="100987"/>
                  <a:pt x="121220" y="101054"/>
                  <a:pt x="121220" y="101121"/>
                </a:cubicBezTo>
                <a:cubicBezTo>
                  <a:pt x="119486" y="100287"/>
                  <a:pt x="117751" y="99453"/>
                  <a:pt x="116016" y="98619"/>
                </a:cubicBezTo>
                <a:cubicBezTo>
                  <a:pt x="116250" y="98018"/>
                  <a:pt x="116450" y="97418"/>
                  <a:pt x="116684" y="96818"/>
                </a:cubicBezTo>
                <a:close/>
                <a:moveTo>
                  <a:pt x="10108" y="101888"/>
                </a:moveTo>
                <a:lnTo>
                  <a:pt x="10007" y="101955"/>
                </a:lnTo>
                <a:cubicBezTo>
                  <a:pt x="9941" y="101955"/>
                  <a:pt x="9874" y="101921"/>
                  <a:pt x="9807" y="101921"/>
                </a:cubicBezTo>
                <a:cubicBezTo>
                  <a:pt x="9907" y="101888"/>
                  <a:pt x="10007" y="101888"/>
                  <a:pt x="10108" y="101888"/>
                </a:cubicBezTo>
                <a:close/>
                <a:moveTo>
                  <a:pt x="115349" y="100387"/>
                </a:moveTo>
                <a:cubicBezTo>
                  <a:pt x="116183" y="100920"/>
                  <a:pt x="117017" y="101454"/>
                  <a:pt x="117884" y="101988"/>
                </a:cubicBezTo>
                <a:cubicBezTo>
                  <a:pt x="116884" y="101788"/>
                  <a:pt x="115916" y="101621"/>
                  <a:pt x="114949" y="101454"/>
                </a:cubicBezTo>
                <a:lnTo>
                  <a:pt x="115349" y="100387"/>
                </a:lnTo>
                <a:close/>
                <a:moveTo>
                  <a:pt x="15912" y="101287"/>
                </a:moveTo>
                <a:lnTo>
                  <a:pt x="13010" y="102021"/>
                </a:lnTo>
                <a:cubicBezTo>
                  <a:pt x="12809" y="101921"/>
                  <a:pt x="12643" y="101788"/>
                  <a:pt x="12443" y="101654"/>
                </a:cubicBezTo>
                <a:cubicBezTo>
                  <a:pt x="13610" y="101521"/>
                  <a:pt x="14778" y="101421"/>
                  <a:pt x="15912" y="101287"/>
                </a:cubicBezTo>
                <a:close/>
                <a:moveTo>
                  <a:pt x="11342" y="101921"/>
                </a:moveTo>
                <a:cubicBezTo>
                  <a:pt x="11542" y="102055"/>
                  <a:pt x="11709" y="102188"/>
                  <a:pt x="11875" y="102321"/>
                </a:cubicBezTo>
                <a:cubicBezTo>
                  <a:pt x="11809" y="102321"/>
                  <a:pt x="11742" y="102355"/>
                  <a:pt x="11642" y="102388"/>
                </a:cubicBezTo>
                <a:lnTo>
                  <a:pt x="11042" y="102221"/>
                </a:lnTo>
                <a:cubicBezTo>
                  <a:pt x="11142" y="102121"/>
                  <a:pt x="11242" y="102021"/>
                  <a:pt x="11342" y="101921"/>
                </a:cubicBezTo>
                <a:close/>
                <a:moveTo>
                  <a:pt x="115716" y="99453"/>
                </a:moveTo>
                <a:cubicBezTo>
                  <a:pt x="117518" y="100320"/>
                  <a:pt x="119319" y="101187"/>
                  <a:pt x="121087" y="102055"/>
                </a:cubicBezTo>
                <a:cubicBezTo>
                  <a:pt x="121087" y="102221"/>
                  <a:pt x="121053" y="102355"/>
                  <a:pt x="121053" y="102522"/>
                </a:cubicBezTo>
                <a:cubicBezTo>
                  <a:pt x="120753" y="102488"/>
                  <a:pt x="120453" y="102422"/>
                  <a:pt x="120153" y="102388"/>
                </a:cubicBezTo>
                <a:lnTo>
                  <a:pt x="115650" y="99553"/>
                </a:lnTo>
                <a:lnTo>
                  <a:pt x="115716" y="99453"/>
                </a:lnTo>
                <a:close/>
                <a:moveTo>
                  <a:pt x="7873" y="102321"/>
                </a:moveTo>
                <a:cubicBezTo>
                  <a:pt x="8306" y="102422"/>
                  <a:pt x="8773" y="102555"/>
                  <a:pt x="9207" y="102655"/>
                </a:cubicBezTo>
                <a:cubicBezTo>
                  <a:pt x="9073" y="102788"/>
                  <a:pt x="8940" y="102922"/>
                  <a:pt x="8773" y="103055"/>
                </a:cubicBezTo>
                <a:cubicBezTo>
                  <a:pt x="8340" y="102855"/>
                  <a:pt x="7939" y="102622"/>
                  <a:pt x="7506" y="102422"/>
                </a:cubicBezTo>
                <a:cubicBezTo>
                  <a:pt x="7606" y="102388"/>
                  <a:pt x="7739" y="102355"/>
                  <a:pt x="7873" y="102321"/>
                </a:cubicBezTo>
                <a:close/>
                <a:moveTo>
                  <a:pt x="16045" y="102788"/>
                </a:moveTo>
                <a:lnTo>
                  <a:pt x="14711" y="103322"/>
                </a:lnTo>
                <a:cubicBezTo>
                  <a:pt x="14677" y="103255"/>
                  <a:pt x="14611" y="103189"/>
                  <a:pt x="14544" y="103122"/>
                </a:cubicBezTo>
                <a:cubicBezTo>
                  <a:pt x="15044" y="103022"/>
                  <a:pt x="15545" y="102922"/>
                  <a:pt x="16045" y="102788"/>
                </a:cubicBezTo>
                <a:close/>
                <a:moveTo>
                  <a:pt x="6205" y="102722"/>
                </a:moveTo>
                <a:cubicBezTo>
                  <a:pt x="6538" y="102889"/>
                  <a:pt x="6872" y="103089"/>
                  <a:pt x="7205" y="103255"/>
                </a:cubicBezTo>
                <a:cubicBezTo>
                  <a:pt x="6005" y="103322"/>
                  <a:pt x="4770" y="103356"/>
                  <a:pt x="3570" y="103356"/>
                </a:cubicBezTo>
                <a:cubicBezTo>
                  <a:pt x="4437" y="103155"/>
                  <a:pt x="5304" y="102955"/>
                  <a:pt x="6205" y="102722"/>
                </a:cubicBezTo>
                <a:close/>
                <a:moveTo>
                  <a:pt x="12543" y="103522"/>
                </a:moveTo>
                <a:cubicBezTo>
                  <a:pt x="12910" y="103589"/>
                  <a:pt x="13243" y="103689"/>
                  <a:pt x="13610" y="103789"/>
                </a:cubicBezTo>
                <a:cubicBezTo>
                  <a:pt x="13210" y="103923"/>
                  <a:pt x="12776" y="104089"/>
                  <a:pt x="12376" y="104256"/>
                </a:cubicBezTo>
                <a:cubicBezTo>
                  <a:pt x="12009" y="104290"/>
                  <a:pt x="11609" y="104290"/>
                  <a:pt x="11208" y="104323"/>
                </a:cubicBezTo>
                <a:cubicBezTo>
                  <a:pt x="10908" y="104156"/>
                  <a:pt x="10608" y="104023"/>
                  <a:pt x="10308" y="103856"/>
                </a:cubicBezTo>
                <a:cubicBezTo>
                  <a:pt x="10341" y="103856"/>
                  <a:pt x="10374" y="103823"/>
                  <a:pt x="10441" y="103823"/>
                </a:cubicBezTo>
                <a:cubicBezTo>
                  <a:pt x="11142" y="103722"/>
                  <a:pt x="11842" y="103622"/>
                  <a:pt x="12543" y="103522"/>
                </a:cubicBezTo>
                <a:close/>
                <a:moveTo>
                  <a:pt x="116150" y="102555"/>
                </a:moveTo>
                <a:lnTo>
                  <a:pt x="116150" y="102555"/>
                </a:lnTo>
                <a:cubicBezTo>
                  <a:pt x="117384" y="102788"/>
                  <a:pt x="118585" y="102989"/>
                  <a:pt x="119819" y="103189"/>
                </a:cubicBezTo>
                <a:cubicBezTo>
                  <a:pt x="120186" y="103422"/>
                  <a:pt x="120553" y="103656"/>
                  <a:pt x="120887" y="103889"/>
                </a:cubicBezTo>
                <a:cubicBezTo>
                  <a:pt x="120887" y="104023"/>
                  <a:pt x="120853" y="104189"/>
                  <a:pt x="120853" y="104356"/>
                </a:cubicBezTo>
                <a:cubicBezTo>
                  <a:pt x="119285" y="103756"/>
                  <a:pt x="117718" y="103155"/>
                  <a:pt x="116150" y="102555"/>
                </a:cubicBezTo>
                <a:close/>
                <a:moveTo>
                  <a:pt x="8973" y="104156"/>
                </a:moveTo>
                <a:cubicBezTo>
                  <a:pt x="9140" y="104256"/>
                  <a:pt x="9340" y="104356"/>
                  <a:pt x="9507" y="104456"/>
                </a:cubicBezTo>
                <a:cubicBezTo>
                  <a:pt x="9174" y="104456"/>
                  <a:pt x="8840" y="104490"/>
                  <a:pt x="8473" y="104490"/>
                </a:cubicBezTo>
                <a:lnTo>
                  <a:pt x="8840" y="104189"/>
                </a:lnTo>
                <a:cubicBezTo>
                  <a:pt x="8873" y="104156"/>
                  <a:pt x="8907" y="104156"/>
                  <a:pt x="8973" y="104156"/>
                </a:cubicBezTo>
                <a:close/>
                <a:moveTo>
                  <a:pt x="109945" y="105057"/>
                </a:moveTo>
                <a:lnTo>
                  <a:pt x="109945" y="105057"/>
                </a:lnTo>
                <a:cubicBezTo>
                  <a:pt x="110412" y="105157"/>
                  <a:pt x="110913" y="105257"/>
                  <a:pt x="111380" y="105390"/>
                </a:cubicBezTo>
                <a:cubicBezTo>
                  <a:pt x="111346" y="105490"/>
                  <a:pt x="111313" y="105590"/>
                  <a:pt x="111280" y="105691"/>
                </a:cubicBezTo>
                <a:cubicBezTo>
                  <a:pt x="110846" y="105490"/>
                  <a:pt x="110379" y="105257"/>
                  <a:pt x="109945" y="105057"/>
                </a:cubicBezTo>
                <a:close/>
                <a:moveTo>
                  <a:pt x="116717" y="103722"/>
                </a:moveTo>
                <a:lnTo>
                  <a:pt x="116717" y="103722"/>
                </a:lnTo>
                <a:cubicBezTo>
                  <a:pt x="118051" y="104223"/>
                  <a:pt x="119386" y="104757"/>
                  <a:pt x="120720" y="105257"/>
                </a:cubicBezTo>
                <a:cubicBezTo>
                  <a:pt x="120720" y="105424"/>
                  <a:pt x="120686" y="105590"/>
                  <a:pt x="120686" y="105757"/>
                </a:cubicBezTo>
                <a:cubicBezTo>
                  <a:pt x="119352" y="105057"/>
                  <a:pt x="118051" y="104390"/>
                  <a:pt x="116717" y="103722"/>
                </a:cubicBezTo>
                <a:close/>
                <a:moveTo>
                  <a:pt x="113248" y="103489"/>
                </a:moveTo>
                <a:cubicBezTo>
                  <a:pt x="113281" y="103489"/>
                  <a:pt x="113281" y="103489"/>
                  <a:pt x="113315" y="103522"/>
                </a:cubicBezTo>
                <a:cubicBezTo>
                  <a:pt x="113364" y="103744"/>
                  <a:pt x="113540" y="103874"/>
                  <a:pt x="113736" y="103874"/>
                </a:cubicBezTo>
                <a:cubicBezTo>
                  <a:pt x="113806" y="103874"/>
                  <a:pt x="113878" y="103858"/>
                  <a:pt x="113948" y="103823"/>
                </a:cubicBezTo>
                <a:cubicBezTo>
                  <a:pt x="115416" y="104556"/>
                  <a:pt x="116850" y="105257"/>
                  <a:pt x="118318" y="105991"/>
                </a:cubicBezTo>
                <a:lnTo>
                  <a:pt x="112881" y="104823"/>
                </a:lnTo>
                <a:cubicBezTo>
                  <a:pt x="113014" y="104356"/>
                  <a:pt x="113114" y="103923"/>
                  <a:pt x="113248" y="103489"/>
                </a:cubicBezTo>
                <a:close/>
                <a:moveTo>
                  <a:pt x="12676" y="106358"/>
                </a:moveTo>
                <a:cubicBezTo>
                  <a:pt x="12509" y="106424"/>
                  <a:pt x="12342" y="106524"/>
                  <a:pt x="12176" y="106591"/>
                </a:cubicBezTo>
                <a:cubicBezTo>
                  <a:pt x="12242" y="106558"/>
                  <a:pt x="12309" y="106491"/>
                  <a:pt x="12342" y="106458"/>
                </a:cubicBezTo>
                <a:cubicBezTo>
                  <a:pt x="12476" y="106424"/>
                  <a:pt x="12576" y="106391"/>
                  <a:pt x="12676" y="106358"/>
                </a:cubicBezTo>
                <a:close/>
                <a:moveTo>
                  <a:pt x="107444" y="105224"/>
                </a:moveTo>
                <a:cubicBezTo>
                  <a:pt x="107510" y="105257"/>
                  <a:pt x="107577" y="105290"/>
                  <a:pt x="107644" y="105324"/>
                </a:cubicBezTo>
                <a:lnTo>
                  <a:pt x="107477" y="106591"/>
                </a:lnTo>
                <a:cubicBezTo>
                  <a:pt x="107344" y="106524"/>
                  <a:pt x="107244" y="106458"/>
                  <a:pt x="107110" y="106391"/>
                </a:cubicBezTo>
                <a:lnTo>
                  <a:pt x="107444" y="105224"/>
                </a:lnTo>
                <a:close/>
                <a:moveTo>
                  <a:pt x="11609" y="105524"/>
                </a:moveTo>
                <a:cubicBezTo>
                  <a:pt x="11709" y="105557"/>
                  <a:pt x="11809" y="105624"/>
                  <a:pt x="11942" y="105691"/>
                </a:cubicBezTo>
                <a:lnTo>
                  <a:pt x="11909" y="105691"/>
                </a:lnTo>
                <a:cubicBezTo>
                  <a:pt x="10808" y="106057"/>
                  <a:pt x="9707" y="106458"/>
                  <a:pt x="8573" y="106825"/>
                </a:cubicBezTo>
                <a:lnTo>
                  <a:pt x="8340" y="106825"/>
                </a:lnTo>
                <a:lnTo>
                  <a:pt x="11609" y="105524"/>
                </a:lnTo>
                <a:close/>
                <a:moveTo>
                  <a:pt x="14978" y="107258"/>
                </a:moveTo>
                <a:cubicBezTo>
                  <a:pt x="15044" y="107292"/>
                  <a:pt x="15111" y="107325"/>
                  <a:pt x="15144" y="107358"/>
                </a:cubicBezTo>
                <a:lnTo>
                  <a:pt x="14844" y="107325"/>
                </a:lnTo>
                <a:cubicBezTo>
                  <a:pt x="14878" y="107292"/>
                  <a:pt x="14944" y="107258"/>
                  <a:pt x="14978" y="107258"/>
                </a:cubicBezTo>
                <a:close/>
                <a:moveTo>
                  <a:pt x="103608" y="105524"/>
                </a:moveTo>
                <a:cubicBezTo>
                  <a:pt x="103674" y="105590"/>
                  <a:pt x="103774" y="105624"/>
                  <a:pt x="103841" y="105691"/>
                </a:cubicBezTo>
                <a:cubicBezTo>
                  <a:pt x="103774" y="106324"/>
                  <a:pt x="103674" y="106958"/>
                  <a:pt x="103608" y="107592"/>
                </a:cubicBezTo>
                <a:cubicBezTo>
                  <a:pt x="103407" y="107525"/>
                  <a:pt x="103207" y="107458"/>
                  <a:pt x="103041" y="107392"/>
                </a:cubicBezTo>
                <a:cubicBezTo>
                  <a:pt x="103207" y="106758"/>
                  <a:pt x="103407" y="106158"/>
                  <a:pt x="103608" y="105524"/>
                </a:cubicBezTo>
                <a:close/>
                <a:moveTo>
                  <a:pt x="108478" y="105691"/>
                </a:moveTo>
                <a:cubicBezTo>
                  <a:pt x="109245" y="106024"/>
                  <a:pt x="110046" y="106324"/>
                  <a:pt x="110846" y="106625"/>
                </a:cubicBezTo>
                <a:cubicBezTo>
                  <a:pt x="110879" y="106625"/>
                  <a:pt x="110913" y="106658"/>
                  <a:pt x="110946" y="106658"/>
                </a:cubicBezTo>
                <a:cubicBezTo>
                  <a:pt x="110779" y="107125"/>
                  <a:pt x="110613" y="107625"/>
                  <a:pt x="110446" y="108092"/>
                </a:cubicBezTo>
                <a:cubicBezTo>
                  <a:pt x="110112" y="107959"/>
                  <a:pt x="109812" y="107825"/>
                  <a:pt x="109512" y="107692"/>
                </a:cubicBezTo>
                <a:cubicBezTo>
                  <a:pt x="109112" y="107458"/>
                  <a:pt x="108678" y="107258"/>
                  <a:pt x="108278" y="107025"/>
                </a:cubicBezTo>
                <a:cubicBezTo>
                  <a:pt x="108344" y="106591"/>
                  <a:pt x="108411" y="106158"/>
                  <a:pt x="108478" y="105691"/>
                </a:cubicBezTo>
                <a:close/>
                <a:moveTo>
                  <a:pt x="104675" y="106158"/>
                </a:moveTo>
                <a:cubicBezTo>
                  <a:pt x="105109" y="106458"/>
                  <a:pt x="105576" y="106691"/>
                  <a:pt x="106043" y="106958"/>
                </a:cubicBezTo>
                <a:cubicBezTo>
                  <a:pt x="105909" y="107392"/>
                  <a:pt x="105809" y="107859"/>
                  <a:pt x="105676" y="108292"/>
                </a:cubicBezTo>
                <a:cubicBezTo>
                  <a:pt x="105275" y="108159"/>
                  <a:pt x="104842" y="108026"/>
                  <a:pt x="104442" y="107859"/>
                </a:cubicBezTo>
                <a:cubicBezTo>
                  <a:pt x="104508" y="107292"/>
                  <a:pt x="104575" y="106725"/>
                  <a:pt x="104675" y="106158"/>
                </a:cubicBezTo>
                <a:close/>
                <a:moveTo>
                  <a:pt x="17946" y="108092"/>
                </a:moveTo>
                <a:lnTo>
                  <a:pt x="17946" y="108092"/>
                </a:lnTo>
                <a:cubicBezTo>
                  <a:pt x="17816" y="108165"/>
                  <a:pt x="17686" y="108237"/>
                  <a:pt x="17559" y="108307"/>
                </a:cubicBezTo>
                <a:lnTo>
                  <a:pt x="17559" y="108307"/>
                </a:lnTo>
                <a:cubicBezTo>
                  <a:pt x="17579" y="108291"/>
                  <a:pt x="17597" y="108275"/>
                  <a:pt x="17613" y="108259"/>
                </a:cubicBezTo>
                <a:cubicBezTo>
                  <a:pt x="17713" y="108192"/>
                  <a:pt x="17813" y="108159"/>
                  <a:pt x="17946" y="108092"/>
                </a:cubicBezTo>
                <a:close/>
                <a:moveTo>
                  <a:pt x="17439" y="108371"/>
                </a:moveTo>
                <a:cubicBezTo>
                  <a:pt x="17325" y="108433"/>
                  <a:pt x="17214" y="108491"/>
                  <a:pt x="17107" y="108545"/>
                </a:cubicBezTo>
                <a:lnTo>
                  <a:pt x="17107" y="108545"/>
                </a:lnTo>
                <a:cubicBezTo>
                  <a:pt x="17110" y="108540"/>
                  <a:pt x="17113" y="108534"/>
                  <a:pt x="17113" y="108526"/>
                </a:cubicBezTo>
                <a:cubicBezTo>
                  <a:pt x="17146" y="108493"/>
                  <a:pt x="17179" y="108459"/>
                  <a:pt x="17213" y="108426"/>
                </a:cubicBezTo>
                <a:cubicBezTo>
                  <a:pt x="17246" y="108426"/>
                  <a:pt x="17279" y="108392"/>
                  <a:pt x="17313" y="108392"/>
                </a:cubicBezTo>
                <a:cubicBezTo>
                  <a:pt x="17359" y="108392"/>
                  <a:pt x="17401" y="108384"/>
                  <a:pt x="17439" y="108371"/>
                </a:cubicBezTo>
                <a:close/>
                <a:moveTo>
                  <a:pt x="13210" y="108059"/>
                </a:moveTo>
                <a:cubicBezTo>
                  <a:pt x="13643" y="108092"/>
                  <a:pt x="14044" y="108126"/>
                  <a:pt x="14477" y="108159"/>
                </a:cubicBezTo>
                <a:cubicBezTo>
                  <a:pt x="14077" y="108359"/>
                  <a:pt x="13677" y="108559"/>
                  <a:pt x="13310" y="108759"/>
                </a:cubicBezTo>
                <a:cubicBezTo>
                  <a:pt x="12976" y="108659"/>
                  <a:pt x="12643" y="108559"/>
                  <a:pt x="12342" y="108426"/>
                </a:cubicBezTo>
                <a:cubicBezTo>
                  <a:pt x="12643" y="108292"/>
                  <a:pt x="12943" y="108192"/>
                  <a:pt x="13210" y="108059"/>
                </a:cubicBezTo>
                <a:close/>
                <a:moveTo>
                  <a:pt x="106843" y="107392"/>
                </a:moveTo>
                <a:cubicBezTo>
                  <a:pt x="107010" y="107458"/>
                  <a:pt x="107177" y="107525"/>
                  <a:pt x="107344" y="107625"/>
                </a:cubicBezTo>
                <a:cubicBezTo>
                  <a:pt x="107277" y="108026"/>
                  <a:pt x="107210" y="108426"/>
                  <a:pt x="107177" y="108826"/>
                </a:cubicBezTo>
                <a:lnTo>
                  <a:pt x="106510" y="108593"/>
                </a:lnTo>
                <a:cubicBezTo>
                  <a:pt x="106610" y="108192"/>
                  <a:pt x="106743" y="107792"/>
                  <a:pt x="106843" y="107392"/>
                </a:cubicBezTo>
                <a:close/>
                <a:moveTo>
                  <a:pt x="104308" y="108759"/>
                </a:moveTo>
                <a:cubicBezTo>
                  <a:pt x="104708" y="108893"/>
                  <a:pt x="105075" y="109026"/>
                  <a:pt x="105442" y="109160"/>
                </a:cubicBezTo>
                <a:cubicBezTo>
                  <a:pt x="105409" y="109260"/>
                  <a:pt x="105376" y="109360"/>
                  <a:pt x="105342" y="109460"/>
                </a:cubicBezTo>
                <a:lnTo>
                  <a:pt x="104308" y="108859"/>
                </a:lnTo>
                <a:cubicBezTo>
                  <a:pt x="104308" y="108826"/>
                  <a:pt x="104308" y="108793"/>
                  <a:pt x="104308" y="108759"/>
                </a:cubicBezTo>
                <a:close/>
                <a:moveTo>
                  <a:pt x="106276" y="109427"/>
                </a:moveTo>
                <a:lnTo>
                  <a:pt x="107043" y="109693"/>
                </a:lnTo>
                <a:cubicBezTo>
                  <a:pt x="107043" y="109693"/>
                  <a:pt x="107043" y="109727"/>
                  <a:pt x="107043" y="109727"/>
                </a:cubicBezTo>
                <a:cubicBezTo>
                  <a:pt x="106777" y="109727"/>
                  <a:pt x="106476" y="109693"/>
                  <a:pt x="106209" y="109693"/>
                </a:cubicBezTo>
                <a:cubicBezTo>
                  <a:pt x="106243" y="109593"/>
                  <a:pt x="106243" y="109527"/>
                  <a:pt x="106276" y="109427"/>
                </a:cubicBezTo>
                <a:close/>
                <a:moveTo>
                  <a:pt x="108144" y="108026"/>
                </a:moveTo>
                <a:cubicBezTo>
                  <a:pt x="108478" y="108192"/>
                  <a:pt x="108778" y="108326"/>
                  <a:pt x="109078" y="108459"/>
                </a:cubicBezTo>
                <a:cubicBezTo>
                  <a:pt x="109445" y="108659"/>
                  <a:pt x="109779" y="108826"/>
                  <a:pt x="110112" y="109026"/>
                </a:cubicBezTo>
                <a:cubicBezTo>
                  <a:pt x="110012" y="109260"/>
                  <a:pt x="109945" y="109493"/>
                  <a:pt x="109845" y="109727"/>
                </a:cubicBezTo>
                <a:cubicBezTo>
                  <a:pt x="109245" y="109527"/>
                  <a:pt x="108611" y="109326"/>
                  <a:pt x="108011" y="109093"/>
                </a:cubicBezTo>
                <a:cubicBezTo>
                  <a:pt x="108044" y="108726"/>
                  <a:pt x="108111" y="108392"/>
                  <a:pt x="108144" y="108026"/>
                </a:cubicBezTo>
                <a:close/>
                <a:moveTo>
                  <a:pt x="111547" y="109793"/>
                </a:moveTo>
                <a:cubicBezTo>
                  <a:pt x="111613" y="109827"/>
                  <a:pt x="111680" y="109860"/>
                  <a:pt x="111713" y="109894"/>
                </a:cubicBezTo>
                <a:lnTo>
                  <a:pt x="111547" y="109894"/>
                </a:lnTo>
                <a:cubicBezTo>
                  <a:pt x="111547" y="109860"/>
                  <a:pt x="111547" y="109827"/>
                  <a:pt x="111547" y="109793"/>
                </a:cubicBezTo>
                <a:close/>
                <a:moveTo>
                  <a:pt x="20615" y="109193"/>
                </a:moveTo>
                <a:cubicBezTo>
                  <a:pt x="19814" y="109627"/>
                  <a:pt x="19014" y="110060"/>
                  <a:pt x="18213" y="110494"/>
                </a:cubicBezTo>
                <a:cubicBezTo>
                  <a:pt x="18080" y="110461"/>
                  <a:pt x="17946" y="110394"/>
                  <a:pt x="17813" y="110361"/>
                </a:cubicBezTo>
                <a:cubicBezTo>
                  <a:pt x="18747" y="109960"/>
                  <a:pt x="19681" y="109593"/>
                  <a:pt x="20615" y="109193"/>
                </a:cubicBezTo>
                <a:close/>
                <a:moveTo>
                  <a:pt x="112948" y="110794"/>
                </a:moveTo>
                <a:lnTo>
                  <a:pt x="112948" y="110794"/>
                </a:lnTo>
                <a:cubicBezTo>
                  <a:pt x="113114" y="110828"/>
                  <a:pt x="113281" y="110828"/>
                  <a:pt x="113481" y="110828"/>
                </a:cubicBezTo>
                <a:lnTo>
                  <a:pt x="114249" y="111261"/>
                </a:lnTo>
                <a:cubicBezTo>
                  <a:pt x="113815" y="111094"/>
                  <a:pt x="113381" y="110961"/>
                  <a:pt x="112948" y="110794"/>
                </a:cubicBezTo>
                <a:close/>
                <a:moveTo>
                  <a:pt x="107777" y="110627"/>
                </a:moveTo>
                <a:cubicBezTo>
                  <a:pt x="108378" y="110627"/>
                  <a:pt x="108945" y="110661"/>
                  <a:pt x="109512" y="110694"/>
                </a:cubicBezTo>
                <a:cubicBezTo>
                  <a:pt x="109412" y="111028"/>
                  <a:pt x="109312" y="111328"/>
                  <a:pt x="109178" y="111661"/>
                </a:cubicBezTo>
                <a:cubicBezTo>
                  <a:pt x="108711" y="111395"/>
                  <a:pt x="108244" y="111128"/>
                  <a:pt x="107744" y="110828"/>
                </a:cubicBezTo>
                <a:cubicBezTo>
                  <a:pt x="107777" y="110761"/>
                  <a:pt x="107777" y="110694"/>
                  <a:pt x="107777" y="110627"/>
                </a:cubicBezTo>
                <a:close/>
                <a:moveTo>
                  <a:pt x="29621" y="111495"/>
                </a:moveTo>
                <a:lnTo>
                  <a:pt x="29621" y="111495"/>
                </a:lnTo>
                <a:cubicBezTo>
                  <a:pt x="29355" y="111661"/>
                  <a:pt x="29088" y="111795"/>
                  <a:pt x="28821" y="111928"/>
                </a:cubicBezTo>
                <a:cubicBezTo>
                  <a:pt x="28821" y="111895"/>
                  <a:pt x="28854" y="111862"/>
                  <a:pt x="28888" y="111795"/>
                </a:cubicBezTo>
                <a:cubicBezTo>
                  <a:pt x="29121" y="111695"/>
                  <a:pt x="29355" y="111595"/>
                  <a:pt x="29621" y="111495"/>
                </a:cubicBezTo>
                <a:close/>
                <a:moveTo>
                  <a:pt x="101906" y="110994"/>
                </a:moveTo>
                <a:cubicBezTo>
                  <a:pt x="102273" y="111261"/>
                  <a:pt x="102640" y="111561"/>
                  <a:pt x="103007" y="111862"/>
                </a:cubicBezTo>
                <a:cubicBezTo>
                  <a:pt x="103007" y="111895"/>
                  <a:pt x="103007" y="111928"/>
                  <a:pt x="103007" y="111995"/>
                </a:cubicBezTo>
                <a:cubicBezTo>
                  <a:pt x="102907" y="111962"/>
                  <a:pt x="102807" y="111962"/>
                  <a:pt x="102707" y="111928"/>
                </a:cubicBezTo>
                <a:cubicBezTo>
                  <a:pt x="102407" y="111762"/>
                  <a:pt x="102107" y="111561"/>
                  <a:pt x="101773" y="111361"/>
                </a:cubicBezTo>
                <a:cubicBezTo>
                  <a:pt x="101806" y="111228"/>
                  <a:pt x="101873" y="111094"/>
                  <a:pt x="101906" y="110994"/>
                </a:cubicBezTo>
                <a:close/>
                <a:moveTo>
                  <a:pt x="24384" y="110461"/>
                </a:moveTo>
                <a:cubicBezTo>
                  <a:pt x="24218" y="110828"/>
                  <a:pt x="24017" y="111228"/>
                  <a:pt x="23851" y="111595"/>
                </a:cubicBezTo>
                <a:cubicBezTo>
                  <a:pt x="23450" y="111728"/>
                  <a:pt x="23017" y="111895"/>
                  <a:pt x="22616" y="112028"/>
                </a:cubicBezTo>
                <a:cubicBezTo>
                  <a:pt x="22350" y="111962"/>
                  <a:pt x="22083" y="111862"/>
                  <a:pt x="21849" y="111762"/>
                </a:cubicBezTo>
                <a:lnTo>
                  <a:pt x="24384" y="110461"/>
                </a:lnTo>
                <a:close/>
                <a:moveTo>
                  <a:pt x="103975" y="111228"/>
                </a:moveTo>
                <a:cubicBezTo>
                  <a:pt x="104241" y="111361"/>
                  <a:pt x="104508" y="111495"/>
                  <a:pt x="104775" y="111628"/>
                </a:cubicBezTo>
                <a:lnTo>
                  <a:pt x="104642" y="112028"/>
                </a:lnTo>
                <a:cubicBezTo>
                  <a:pt x="104408" y="111862"/>
                  <a:pt x="104175" y="111661"/>
                  <a:pt x="103941" y="111495"/>
                </a:cubicBezTo>
                <a:cubicBezTo>
                  <a:pt x="103975" y="111395"/>
                  <a:pt x="103975" y="111328"/>
                  <a:pt x="103975" y="111228"/>
                </a:cubicBezTo>
                <a:close/>
                <a:moveTo>
                  <a:pt x="110146" y="111628"/>
                </a:moveTo>
                <a:lnTo>
                  <a:pt x="110012" y="112028"/>
                </a:lnTo>
                <a:lnTo>
                  <a:pt x="109979" y="112028"/>
                </a:lnTo>
                <a:cubicBezTo>
                  <a:pt x="110046" y="111895"/>
                  <a:pt x="110079" y="111762"/>
                  <a:pt x="110146" y="111628"/>
                </a:cubicBezTo>
                <a:close/>
                <a:moveTo>
                  <a:pt x="105576" y="111995"/>
                </a:moveTo>
                <a:cubicBezTo>
                  <a:pt x="105843" y="112162"/>
                  <a:pt x="106143" y="112295"/>
                  <a:pt x="106410" y="112429"/>
                </a:cubicBezTo>
                <a:cubicBezTo>
                  <a:pt x="106109" y="112395"/>
                  <a:pt x="105809" y="112329"/>
                  <a:pt x="105509" y="112295"/>
                </a:cubicBezTo>
                <a:lnTo>
                  <a:pt x="105576" y="111995"/>
                </a:lnTo>
                <a:close/>
                <a:moveTo>
                  <a:pt x="94034" y="111428"/>
                </a:moveTo>
                <a:cubicBezTo>
                  <a:pt x="94101" y="111561"/>
                  <a:pt x="94168" y="111661"/>
                  <a:pt x="94301" y="111728"/>
                </a:cubicBezTo>
                <a:cubicBezTo>
                  <a:pt x="94968" y="111995"/>
                  <a:pt x="95602" y="112262"/>
                  <a:pt x="96236" y="112495"/>
                </a:cubicBezTo>
                <a:lnTo>
                  <a:pt x="96036" y="113129"/>
                </a:lnTo>
                <a:cubicBezTo>
                  <a:pt x="95368" y="112629"/>
                  <a:pt x="94701" y="112129"/>
                  <a:pt x="94001" y="111595"/>
                </a:cubicBezTo>
                <a:lnTo>
                  <a:pt x="94034" y="111428"/>
                </a:lnTo>
                <a:close/>
                <a:moveTo>
                  <a:pt x="27753" y="112262"/>
                </a:moveTo>
                <a:lnTo>
                  <a:pt x="27753" y="112262"/>
                </a:lnTo>
                <a:cubicBezTo>
                  <a:pt x="27720" y="112362"/>
                  <a:pt x="27653" y="112462"/>
                  <a:pt x="27620" y="112596"/>
                </a:cubicBezTo>
                <a:lnTo>
                  <a:pt x="26486" y="113196"/>
                </a:lnTo>
                <a:cubicBezTo>
                  <a:pt x="26753" y="112962"/>
                  <a:pt x="26986" y="112696"/>
                  <a:pt x="27220" y="112462"/>
                </a:cubicBezTo>
                <a:lnTo>
                  <a:pt x="27753" y="112262"/>
                </a:lnTo>
                <a:close/>
                <a:moveTo>
                  <a:pt x="99104" y="112362"/>
                </a:moveTo>
                <a:cubicBezTo>
                  <a:pt x="99171" y="112362"/>
                  <a:pt x="99271" y="112362"/>
                  <a:pt x="99338" y="112395"/>
                </a:cubicBezTo>
                <a:cubicBezTo>
                  <a:pt x="99671" y="112629"/>
                  <a:pt x="99972" y="112896"/>
                  <a:pt x="100305" y="113129"/>
                </a:cubicBezTo>
                <a:lnTo>
                  <a:pt x="100272" y="113196"/>
                </a:lnTo>
                <a:cubicBezTo>
                  <a:pt x="100038" y="113096"/>
                  <a:pt x="99805" y="112996"/>
                  <a:pt x="99571" y="112896"/>
                </a:cubicBezTo>
                <a:cubicBezTo>
                  <a:pt x="99405" y="112729"/>
                  <a:pt x="99271" y="112529"/>
                  <a:pt x="99104" y="112362"/>
                </a:cubicBezTo>
                <a:close/>
                <a:moveTo>
                  <a:pt x="101973" y="112729"/>
                </a:moveTo>
                <a:cubicBezTo>
                  <a:pt x="102107" y="112729"/>
                  <a:pt x="102273" y="112762"/>
                  <a:pt x="102407" y="112796"/>
                </a:cubicBezTo>
                <a:cubicBezTo>
                  <a:pt x="102574" y="112862"/>
                  <a:pt x="102707" y="112962"/>
                  <a:pt x="102874" y="113063"/>
                </a:cubicBezTo>
                <a:cubicBezTo>
                  <a:pt x="102840" y="113196"/>
                  <a:pt x="102840" y="113329"/>
                  <a:pt x="102807" y="113429"/>
                </a:cubicBezTo>
                <a:cubicBezTo>
                  <a:pt x="102540" y="113196"/>
                  <a:pt x="102240" y="112962"/>
                  <a:pt x="101973" y="112729"/>
                </a:cubicBezTo>
                <a:close/>
                <a:moveTo>
                  <a:pt x="106243" y="113296"/>
                </a:moveTo>
                <a:cubicBezTo>
                  <a:pt x="106343" y="113296"/>
                  <a:pt x="106443" y="113296"/>
                  <a:pt x="106543" y="113329"/>
                </a:cubicBezTo>
                <a:lnTo>
                  <a:pt x="106510" y="113496"/>
                </a:lnTo>
                <a:cubicBezTo>
                  <a:pt x="106410" y="113429"/>
                  <a:pt x="106343" y="113363"/>
                  <a:pt x="106243" y="113296"/>
                </a:cubicBezTo>
                <a:close/>
                <a:moveTo>
                  <a:pt x="93701" y="113463"/>
                </a:moveTo>
                <a:cubicBezTo>
                  <a:pt x="93801" y="113530"/>
                  <a:pt x="93901" y="113630"/>
                  <a:pt x="94001" y="113696"/>
                </a:cubicBezTo>
                <a:lnTo>
                  <a:pt x="93967" y="113696"/>
                </a:lnTo>
                <a:cubicBezTo>
                  <a:pt x="93926" y="113682"/>
                  <a:pt x="93884" y="113674"/>
                  <a:pt x="93843" y="113674"/>
                </a:cubicBezTo>
                <a:cubicBezTo>
                  <a:pt x="93784" y="113674"/>
                  <a:pt x="93726" y="113691"/>
                  <a:pt x="93667" y="113730"/>
                </a:cubicBezTo>
                <a:cubicBezTo>
                  <a:pt x="93701" y="113630"/>
                  <a:pt x="93701" y="113563"/>
                  <a:pt x="93701" y="113463"/>
                </a:cubicBezTo>
                <a:close/>
                <a:moveTo>
                  <a:pt x="20748" y="112329"/>
                </a:moveTo>
                <a:cubicBezTo>
                  <a:pt x="20949" y="112395"/>
                  <a:pt x="21149" y="112462"/>
                  <a:pt x="21316" y="112529"/>
                </a:cubicBezTo>
                <a:cubicBezTo>
                  <a:pt x="20148" y="112962"/>
                  <a:pt x="18981" y="113396"/>
                  <a:pt x="17813" y="113830"/>
                </a:cubicBezTo>
                <a:cubicBezTo>
                  <a:pt x="18814" y="113329"/>
                  <a:pt x="19781" y="112829"/>
                  <a:pt x="20748" y="112329"/>
                </a:cubicBezTo>
                <a:close/>
                <a:moveTo>
                  <a:pt x="97070" y="112829"/>
                </a:moveTo>
                <a:cubicBezTo>
                  <a:pt x="97203" y="112896"/>
                  <a:pt x="97336" y="112962"/>
                  <a:pt x="97503" y="112996"/>
                </a:cubicBezTo>
                <a:cubicBezTo>
                  <a:pt x="97470" y="113396"/>
                  <a:pt x="97437" y="113763"/>
                  <a:pt x="97437" y="114163"/>
                </a:cubicBezTo>
                <a:cubicBezTo>
                  <a:pt x="97203" y="113997"/>
                  <a:pt x="97003" y="113830"/>
                  <a:pt x="96769" y="113663"/>
                </a:cubicBezTo>
                <a:cubicBezTo>
                  <a:pt x="96869" y="113396"/>
                  <a:pt x="96970" y="113096"/>
                  <a:pt x="97070" y="112829"/>
                </a:cubicBezTo>
                <a:close/>
                <a:moveTo>
                  <a:pt x="29621" y="114297"/>
                </a:moveTo>
                <a:lnTo>
                  <a:pt x="29621" y="114297"/>
                </a:lnTo>
                <a:cubicBezTo>
                  <a:pt x="29555" y="114330"/>
                  <a:pt x="29521" y="114397"/>
                  <a:pt x="29488" y="114464"/>
                </a:cubicBezTo>
                <a:lnTo>
                  <a:pt x="29321" y="114397"/>
                </a:lnTo>
                <a:cubicBezTo>
                  <a:pt x="29421" y="114363"/>
                  <a:pt x="29521" y="114330"/>
                  <a:pt x="29621" y="114297"/>
                </a:cubicBezTo>
                <a:close/>
                <a:moveTo>
                  <a:pt x="103674" y="113563"/>
                </a:moveTo>
                <a:cubicBezTo>
                  <a:pt x="103841" y="113663"/>
                  <a:pt x="104008" y="113763"/>
                  <a:pt x="104141" y="113863"/>
                </a:cubicBezTo>
                <a:lnTo>
                  <a:pt x="103975" y="114464"/>
                </a:lnTo>
                <a:cubicBezTo>
                  <a:pt x="103874" y="114330"/>
                  <a:pt x="103741" y="114230"/>
                  <a:pt x="103608" y="114130"/>
                </a:cubicBezTo>
                <a:lnTo>
                  <a:pt x="103674" y="113563"/>
                </a:lnTo>
                <a:close/>
                <a:moveTo>
                  <a:pt x="107377" y="113429"/>
                </a:moveTo>
                <a:cubicBezTo>
                  <a:pt x="107777" y="113496"/>
                  <a:pt x="108144" y="113530"/>
                  <a:pt x="108511" y="113596"/>
                </a:cubicBezTo>
                <a:lnTo>
                  <a:pt x="108111" y="114764"/>
                </a:lnTo>
                <a:cubicBezTo>
                  <a:pt x="107844" y="114530"/>
                  <a:pt x="107577" y="114330"/>
                  <a:pt x="107310" y="114130"/>
                </a:cubicBezTo>
                <a:cubicBezTo>
                  <a:pt x="107344" y="113896"/>
                  <a:pt x="107344" y="113663"/>
                  <a:pt x="107377" y="113429"/>
                </a:cubicBezTo>
                <a:close/>
                <a:moveTo>
                  <a:pt x="28087" y="114897"/>
                </a:moveTo>
                <a:cubicBezTo>
                  <a:pt x="28154" y="114931"/>
                  <a:pt x="28254" y="114964"/>
                  <a:pt x="28321" y="114997"/>
                </a:cubicBezTo>
                <a:lnTo>
                  <a:pt x="27787" y="114997"/>
                </a:lnTo>
                <a:lnTo>
                  <a:pt x="28087" y="114897"/>
                </a:lnTo>
                <a:close/>
                <a:moveTo>
                  <a:pt x="93567" y="114430"/>
                </a:moveTo>
                <a:cubicBezTo>
                  <a:pt x="93600" y="114430"/>
                  <a:pt x="93600" y="114464"/>
                  <a:pt x="93634" y="114497"/>
                </a:cubicBezTo>
                <a:cubicBezTo>
                  <a:pt x="93867" y="114664"/>
                  <a:pt x="94101" y="114830"/>
                  <a:pt x="94334" y="114997"/>
                </a:cubicBezTo>
                <a:lnTo>
                  <a:pt x="93467" y="114897"/>
                </a:lnTo>
                <a:cubicBezTo>
                  <a:pt x="93500" y="114730"/>
                  <a:pt x="93534" y="114564"/>
                  <a:pt x="93567" y="114430"/>
                </a:cubicBezTo>
                <a:close/>
                <a:moveTo>
                  <a:pt x="24418" y="113596"/>
                </a:moveTo>
                <a:cubicBezTo>
                  <a:pt x="24518" y="113663"/>
                  <a:pt x="24651" y="113696"/>
                  <a:pt x="24751" y="113730"/>
                </a:cubicBezTo>
                <a:cubicBezTo>
                  <a:pt x="24451" y="114030"/>
                  <a:pt x="24118" y="114363"/>
                  <a:pt x="23817" y="114664"/>
                </a:cubicBezTo>
                <a:lnTo>
                  <a:pt x="23117" y="115064"/>
                </a:lnTo>
                <a:cubicBezTo>
                  <a:pt x="23317" y="114664"/>
                  <a:pt x="23517" y="114263"/>
                  <a:pt x="23684" y="113896"/>
                </a:cubicBezTo>
                <a:cubicBezTo>
                  <a:pt x="23917" y="113796"/>
                  <a:pt x="24184" y="113696"/>
                  <a:pt x="24418" y="113596"/>
                </a:cubicBezTo>
                <a:close/>
                <a:moveTo>
                  <a:pt x="26352" y="114297"/>
                </a:moveTo>
                <a:cubicBezTo>
                  <a:pt x="26519" y="114330"/>
                  <a:pt x="26653" y="114397"/>
                  <a:pt x="26819" y="114464"/>
                </a:cubicBezTo>
                <a:lnTo>
                  <a:pt x="25085" y="115131"/>
                </a:lnTo>
                <a:cubicBezTo>
                  <a:pt x="24985" y="115131"/>
                  <a:pt x="24851" y="115164"/>
                  <a:pt x="24751" y="115164"/>
                </a:cubicBezTo>
                <a:cubicBezTo>
                  <a:pt x="25285" y="114864"/>
                  <a:pt x="25819" y="114564"/>
                  <a:pt x="26352" y="114297"/>
                </a:cubicBezTo>
                <a:close/>
                <a:moveTo>
                  <a:pt x="109345" y="113830"/>
                </a:moveTo>
                <a:lnTo>
                  <a:pt x="109512" y="113930"/>
                </a:lnTo>
                <a:cubicBezTo>
                  <a:pt x="109378" y="114464"/>
                  <a:pt x="109245" y="114997"/>
                  <a:pt x="109112" y="115531"/>
                </a:cubicBezTo>
                <a:cubicBezTo>
                  <a:pt x="109011" y="115464"/>
                  <a:pt x="108911" y="115398"/>
                  <a:pt x="108845" y="115331"/>
                </a:cubicBezTo>
                <a:cubicBezTo>
                  <a:pt x="109011" y="114830"/>
                  <a:pt x="109178" y="114330"/>
                  <a:pt x="109345" y="113830"/>
                </a:cubicBezTo>
                <a:close/>
                <a:moveTo>
                  <a:pt x="104942" y="114363"/>
                </a:moveTo>
                <a:cubicBezTo>
                  <a:pt x="105376" y="114630"/>
                  <a:pt x="105809" y="114897"/>
                  <a:pt x="106276" y="115197"/>
                </a:cubicBezTo>
                <a:cubicBezTo>
                  <a:pt x="106243" y="115331"/>
                  <a:pt x="106243" y="115464"/>
                  <a:pt x="106209" y="115598"/>
                </a:cubicBezTo>
                <a:cubicBezTo>
                  <a:pt x="105709" y="115398"/>
                  <a:pt x="105242" y="115197"/>
                  <a:pt x="104742" y="114997"/>
                </a:cubicBezTo>
                <a:cubicBezTo>
                  <a:pt x="104808" y="114797"/>
                  <a:pt x="104875" y="114564"/>
                  <a:pt x="104942" y="114363"/>
                </a:cubicBezTo>
                <a:close/>
                <a:moveTo>
                  <a:pt x="98337" y="113363"/>
                </a:moveTo>
                <a:lnTo>
                  <a:pt x="99038" y="113630"/>
                </a:lnTo>
                <a:cubicBezTo>
                  <a:pt x="99305" y="113963"/>
                  <a:pt x="99571" y="114297"/>
                  <a:pt x="99838" y="114597"/>
                </a:cubicBezTo>
                <a:cubicBezTo>
                  <a:pt x="99738" y="114964"/>
                  <a:pt x="99605" y="115331"/>
                  <a:pt x="99505" y="115698"/>
                </a:cubicBezTo>
                <a:cubicBezTo>
                  <a:pt x="99104" y="115398"/>
                  <a:pt x="98671" y="115097"/>
                  <a:pt x="98270" y="114797"/>
                </a:cubicBezTo>
                <a:cubicBezTo>
                  <a:pt x="98304" y="114330"/>
                  <a:pt x="98337" y="113830"/>
                  <a:pt x="98337" y="113363"/>
                </a:cubicBezTo>
                <a:close/>
                <a:moveTo>
                  <a:pt x="100505" y="115398"/>
                </a:moveTo>
                <a:cubicBezTo>
                  <a:pt x="100639" y="115564"/>
                  <a:pt x="100772" y="115731"/>
                  <a:pt x="100939" y="115898"/>
                </a:cubicBezTo>
                <a:cubicBezTo>
                  <a:pt x="100739" y="115865"/>
                  <a:pt x="100572" y="115865"/>
                  <a:pt x="100372" y="115831"/>
                </a:cubicBezTo>
                <a:cubicBezTo>
                  <a:pt x="100439" y="115698"/>
                  <a:pt x="100472" y="115531"/>
                  <a:pt x="100505" y="115398"/>
                </a:cubicBezTo>
                <a:close/>
                <a:moveTo>
                  <a:pt x="100839" y="114363"/>
                </a:moveTo>
                <a:cubicBezTo>
                  <a:pt x="101439" y="114597"/>
                  <a:pt x="102006" y="114830"/>
                  <a:pt x="102607" y="115064"/>
                </a:cubicBezTo>
                <a:cubicBezTo>
                  <a:pt x="102540" y="115431"/>
                  <a:pt x="102507" y="115764"/>
                  <a:pt x="102440" y="116098"/>
                </a:cubicBezTo>
                <a:cubicBezTo>
                  <a:pt x="102373" y="116098"/>
                  <a:pt x="102307" y="116098"/>
                  <a:pt x="102207" y="116065"/>
                </a:cubicBezTo>
                <a:cubicBezTo>
                  <a:pt x="101740" y="115531"/>
                  <a:pt x="101306" y="114964"/>
                  <a:pt x="100839" y="114397"/>
                </a:cubicBezTo>
                <a:cubicBezTo>
                  <a:pt x="100839" y="114397"/>
                  <a:pt x="100839" y="114397"/>
                  <a:pt x="100839" y="114363"/>
                </a:cubicBezTo>
                <a:close/>
                <a:moveTo>
                  <a:pt x="107077" y="115698"/>
                </a:moveTo>
                <a:cubicBezTo>
                  <a:pt x="107277" y="115798"/>
                  <a:pt x="107444" y="115931"/>
                  <a:pt x="107644" y="116031"/>
                </a:cubicBezTo>
                <a:lnTo>
                  <a:pt x="107610" y="116165"/>
                </a:lnTo>
                <a:lnTo>
                  <a:pt x="107043" y="115931"/>
                </a:lnTo>
                <a:cubicBezTo>
                  <a:pt x="107043" y="115865"/>
                  <a:pt x="107077" y="115764"/>
                  <a:pt x="107077" y="115698"/>
                </a:cubicBezTo>
                <a:close/>
                <a:moveTo>
                  <a:pt x="103407" y="115564"/>
                </a:moveTo>
                <a:cubicBezTo>
                  <a:pt x="103474" y="115631"/>
                  <a:pt x="103574" y="115698"/>
                  <a:pt x="103641" y="115764"/>
                </a:cubicBezTo>
                <a:cubicBezTo>
                  <a:pt x="103574" y="115931"/>
                  <a:pt x="103541" y="116098"/>
                  <a:pt x="103508" y="116231"/>
                </a:cubicBezTo>
                <a:lnTo>
                  <a:pt x="103307" y="116231"/>
                </a:lnTo>
                <a:cubicBezTo>
                  <a:pt x="103341" y="115998"/>
                  <a:pt x="103374" y="115798"/>
                  <a:pt x="103407" y="115564"/>
                </a:cubicBezTo>
                <a:close/>
                <a:moveTo>
                  <a:pt x="93334" y="115764"/>
                </a:moveTo>
                <a:lnTo>
                  <a:pt x="95035" y="115998"/>
                </a:lnTo>
                <a:cubicBezTo>
                  <a:pt x="94901" y="116332"/>
                  <a:pt x="94801" y="116665"/>
                  <a:pt x="94668" y="116999"/>
                </a:cubicBezTo>
                <a:cubicBezTo>
                  <a:pt x="94201" y="116698"/>
                  <a:pt x="93767" y="116398"/>
                  <a:pt x="93300" y="116098"/>
                </a:cubicBezTo>
                <a:cubicBezTo>
                  <a:pt x="93300" y="115998"/>
                  <a:pt x="93334" y="115865"/>
                  <a:pt x="93334" y="115764"/>
                </a:cubicBezTo>
                <a:close/>
                <a:moveTo>
                  <a:pt x="26953" y="116598"/>
                </a:moveTo>
                <a:cubicBezTo>
                  <a:pt x="27286" y="116632"/>
                  <a:pt x="27620" y="116632"/>
                  <a:pt x="27920" y="116665"/>
                </a:cubicBezTo>
                <a:cubicBezTo>
                  <a:pt x="27487" y="116932"/>
                  <a:pt x="27053" y="117199"/>
                  <a:pt x="26619" y="117499"/>
                </a:cubicBezTo>
                <a:cubicBezTo>
                  <a:pt x="26719" y="117199"/>
                  <a:pt x="26853" y="116899"/>
                  <a:pt x="26953" y="116598"/>
                </a:cubicBezTo>
                <a:close/>
                <a:moveTo>
                  <a:pt x="31356" y="116899"/>
                </a:moveTo>
                <a:cubicBezTo>
                  <a:pt x="31556" y="116899"/>
                  <a:pt x="31756" y="116932"/>
                  <a:pt x="31956" y="116932"/>
                </a:cubicBezTo>
                <a:cubicBezTo>
                  <a:pt x="31523" y="117132"/>
                  <a:pt x="31056" y="117332"/>
                  <a:pt x="30589" y="117532"/>
                </a:cubicBezTo>
                <a:cubicBezTo>
                  <a:pt x="30489" y="117532"/>
                  <a:pt x="30422" y="117532"/>
                  <a:pt x="30322" y="117566"/>
                </a:cubicBezTo>
                <a:cubicBezTo>
                  <a:pt x="30322" y="117532"/>
                  <a:pt x="30322" y="117499"/>
                  <a:pt x="30355" y="117466"/>
                </a:cubicBezTo>
                <a:cubicBezTo>
                  <a:pt x="30689" y="117266"/>
                  <a:pt x="31022" y="117099"/>
                  <a:pt x="31356" y="116899"/>
                </a:cubicBezTo>
                <a:close/>
                <a:moveTo>
                  <a:pt x="100939" y="116765"/>
                </a:moveTo>
                <a:cubicBezTo>
                  <a:pt x="101206" y="116832"/>
                  <a:pt x="101473" y="116865"/>
                  <a:pt x="101740" y="116899"/>
                </a:cubicBezTo>
                <a:lnTo>
                  <a:pt x="102273" y="117499"/>
                </a:lnTo>
                <a:cubicBezTo>
                  <a:pt x="102240" y="117599"/>
                  <a:pt x="102240" y="117666"/>
                  <a:pt x="102240" y="117766"/>
                </a:cubicBezTo>
                <a:cubicBezTo>
                  <a:pt x="101806" y="117432"/>
                  <a:pt x="101373" y="117099"/>
                  <a:pt x="100939" y="116765"/>
                </a:cubicBezTo>
                <a:close/>
                <a:moveTo>
                  <a:pt x="92133" y="116832"/>
                </a:moveTo>
                <a:cubicBezTo>
                  <a:pt x="92199" y="116899"/>
                  <a:pt x="92233" y="116932"/>
                  <a:pt x="92266" y="116965"/>
                </a:cubicBezTo>
                <a:cubicBezTo>
                  <a:pt x="92199" y="117332"/>
                  <a:pt x="92133" y="117733"/>
                  <a:pt x="92099" y="118099"/>
                </a:cubicBezTo>
                <a:cubicBezTo>
                  <a:pt x="91999" y="118033"/>
                  <a:pt x="91933" y="117966"/>
                  <a:pt x="91833" y="117899"/>
                </a:cubicBezTo>
                <a:cubicBezTo>
                  <a:pt x="91933" y="117532"/>
                  <a:pt x="92033" y="117199"/>
                  <a:pt x="92133" y="116832"/>
                </a:cubicBezTo>
                <a:close/>
                <a:moveTo>
                  <a:pt x="30918" y="118357"/>
                </a:moveTo>
                <a:lnTo>
                  <a:pt x="30918" y="118357"/>
                </a:lnTo>
                <a:cubicBezTo>
                  <a:pt x="30731" y="118479"/>
                  <a:pt x="30543" y="118573"/>
                  <a:pt x="30355" y="118667"/>
                </a:cubicBezTo>
                <a:lnTo>
                  <a:pt x="30155" y="118667"/>
                </a:lnTo>
                <a:cubicBezTo>
                  <a:pt x="30389" y="118566"/>
                  <a:pt x="30622" y="118466"/>
                  <a:pt x="30822" y="118366"/>
                </a:cubicBezTo>
                <a:cubicBezTo>
                  <a:pt x="30865" y="118366"/>
                  <a:pt x="30894" y="118366"/>
                  <a:pt x="30918" y="118357"/>
                </a:cubicBezTo>
                <a:close/>
                <a:moveTo>
                  <a:pt x="95902" y="116198"/>
                </a:moveTo>
                <a:lnTo>
                  <a:pt x="96569" y="116698"/>
                </a:lnTo>
                <a:cubicBezTo>
                  <a:pt x="96803" y="116965"/>
                  <a:pt x="97036" y="117232"/>
                  <a:pt x="97270" y="117499"/>
                </a:cubicBezTo>
                <a:cubicBezTo>
                  <a:pt x="97236" y="117899"/>
                  <a:pt x="97203" y="118300"/>
                  <a:pt x="97203" y="118700"/>
                </a:cubicBezTo>
                <a:cubicBezTo>
                  <a:pt x="96603" y="118300"/>
                  <a:pt x="96002" y="117899"/>
                  <a:pt x="95435" y="117499"/>
                </a:cubicBezTo>
                <a:lnTo>
                  <a:pt x="95902" y="116198"/>
                </a:lnTo>
                <a:close/>
                <a:moveTo>
                  <a:pt x="101273" y="118133"/>
                </a:moveTo>
                <a:cubicBezTo>
                  <a:pt x="101539" y="118333"/>
                  <a:pt x="101840" y="118533"/>
                  <a:pt x="102107" y="118733"/>
                </a:cubicBezTo>
                <a:cubicBezTo>
                  <a:pt x="102107" y="118800"/>
                  <a:pt x="102073" y="118867"/>
                  <a:pt x="102073" y="118900"/>
                </a:cubicBezTo>
                <a:cubicBezTo>
                  <a:pt x="101906" y="118767"/>
                  <a:pt x="101740" y="118600"/>
                  <a:pt x="101539" y="118433"/>
                </a:cubicBezTo>
                <a:cubicBezTo>
                  <a:pt x="101473" y="118333"/>
                  <a:pt x="101373" y="118233"/>
                  <a:pt x="101273" y="118133"/>
                </a:cubicBezTo>
                <a:close/>
                <a:moveTo>
                  <a:pt x="36660" y="117432"/>
                </a:moveTo>
                <a:cubicBezTo>
                  <a:pt x="36260" y="117566"/>
                  <a:pt x="35859" y="117733"/>
                  <a:pt x="35492" y="117866"/>
                </a:cubicBezTo>
                <a:cubicBezTo>
                  <a:pt x="35388" y="117779"/>
                  <a:pt x="35265" y="117728"/>
                  <a:pt x="35148" y="117728"/>
                </a:cubicBezTo>
                <a:cubicBezTo>
                  <a:pt x="35041" y="117728"/>
                  <a:pt x="34938" y="117770"/>
                  <a:pt x="34859" y="117866"/>
                </a:cubicBezTo>
                <a:cubicBezTo>
                  <a:pt x="34758" y="117966"/>
                  <a:pt x="34625" y="118099"/>
                  <a:pt x="34525" y="118200"/>
                </a:cubicBezTo>
                <a:cubicBezTo>
                  <a:pt x="33891" y="118466"/>
                  <a:pt x="33224" y="118700"/>
                  <a:pt x="32557" y="118933"/>
                </a:cubicBezTo>
                <a:lnTo>
                  <a:pt x="31890" y="118867"/>
                </a:lnTo>
                <a:cubicBezTo>
                  <a:pt x="32457" y="118533"/>
                  <a:pt x="33057" y="118233"/>
                  <a:pt x="33658" y="117899"/>
                </a:cubicBezTo>
                <a:cubicBezTo>
                  <a:pt x="34658" y="117766"/>
                  <a:pt x="35659" y="117599"/>
                  <a:pt x="36660" y="117432"/>
                </a:cubicBezTo>
                <a:close/>
                <a:moveTo>
                  <a:pt x="36226" y="119200"/>
                </a:moveTo>
                <a:lnTo>
                  <a:pt x="36226" y="119200"/>
                </a:lnTo>
                <a:cubicBezTo>
                  <a:pt x="36193" y="119234"/>
                  <a:pt x="36159" y="119300"/>
                  <a:pt x="36126" y="119367"/>
                </a:cubicBezTo>
                <a:lnTo>
                  <a:pt x="35926" y="119334"/>
                </a:lnTo>
                <a:lnTo>
                  <a:pt x="36226" y="119200"/>
                </a:lnTo>
                <a:close/>
                <a:moveTo>
                  <a:pt x="93033" y="117833"/>
                </a:moveTo>
                <a:cubicBezTo>
                  <a:pt x="93334" y="118200"/>
                  <a:pt x="93667" y="118566"/>
                  <a:pt x="94001" y="118933"/>
                </a:cubicBezTo>
                <a:cubicBezTo>
                  <a:pt x="93934" y="119100"/>
                  <a:pt x="93901" y="119267"/>
                  <a:pt x="93834" y="119434"/>
                </a:cubicBezTo>
                <a:cubicBezTo>
                  <a:pt x="93500" y="119200"/>
                  <a:pt x="93200" y="118933"/>
                  <a:pt x="92867" y="118700"/>
                </a:cubicBezTo>
                <a:cubicBezTo>
                  <a:pt x="92933" y="118400"/>
                  <a:pt x="92967" y="118099"/>
                  <a:pt x="93033" y="117833"/>
                </a:cubicBezTo>
                <a:close/>
                <a:moveTo>
                  <a:pt x="98070" y="118500"/>
                </a:moveTo>
                <a:cubicBezTo>
                  <a:pt x="98204" y="118667"/>
                  <a:pt x="98337" y="118800"/>
                  <a:pt x="98471" y="118967"/>
                </a:cubicBezTo>
                <a:lnTo>
                  <a:pt x="98337" y="119434"/>
                </a:lnTo>
                <a:cubicBezTo>
                  <a:pt x="98237" y="119367"/>
                  <a:pt x="98137" y="119300"/>
                  <a:pt x="98037" y="119234"/>
                </a:cubicBezTo>
                <a:cubicBezTo>
                  <a:pt x="98037" y="119000"/>
                  <a:pt x="98070" y="118733"/>
                  <a:pt x="98070" y="118500"/>
                </a:cubicBezTo>
                <a:close/>
                <a:moveTo>
                  <a:pt x="85161" y="119267"/>
                </a:moveTo>
                <a:cubicBezTo>
                  <a:pt x="85295" y="119400"/>
                  <a:pt x="85395" y="119534"/>
                  <a:pt x="85528" y="119701"/>
                </a:cubicBezTo>
                <a:cubicBezTo>
                  <a:pt x="85395" y="119634"/>
                  <a:pt x="85261" y="119567"/>
                  <a:pt x="85161" y="119500"/>
                </a:cubicBezTo>
                <a:cubicBezTo>
                  <a:pt x="85161" y="119434"/>
                  <a:pt x="85161" y="119334"/>
                  <a:pt x="85161" y="119267"/>
                </a:cubicBezTo>
                <a:close/>
                <a:moveTo>
                  <a:pt x="30522" y="119567"/>
                </a:moveTo>
                <a:cubicBezTo>
                  <a:pt x="30589" y="119601"/>
                  <a:pt x="30656" y="119601"/>
                  <a:pt x="30722" y="119601"/>
                </a:cubicBezTo>
                <a:cubicBezTo>
                  <a:pt x="30455" y="119701"/>
                  <a:pt x="30222" y="119801"/>
                  <a:pt x="29955" y="119867"/>
                </a:cubicBezTo>
                <a:cubicBezTo>
                  <a:pt x="30155" y="119767"/>
                  <a:pt x="30322" y="119667"/>
                  <a:pt x="30522" y="119567"/>
                </a:cubicBezTo>
                <a:close/>
                <a:moveTo>
                  <a:pt x="42230" y="119367"/>
                </a:moveTo>
                <a:cubicBezTo>
                  <a:pt x="41830" y="119534"/>
                  <a:pt x="41397" y="119734"/>
                  <a:pt x="40996" y="119901"/>
                </a:cubicBezTo>
                <a:cubicBezTo>
                  <a:pt x="40729" y="119867"/>
                  <a:pt x="40463" y="119834"/>
                  <a:pt x="40196" y="119834"/>
                </a:cubicBezTo>
                <a:cubicBezTo>
                  <a:pt x="40863" y="119667"/>
                  <a:pt x="41563" y="119500"/>
                  <a:pt x="42230" y="119367"/>
                </a:cubicBezTo>
                <a:close/>
                <a:moveTo>
                  <a:pt x="99138" y="119767"/>
                </a:moveTo>
                <a:cubicBezTo>
                  <a:pt x="99305" y="119934"/>
                  <a:pt x="99438" y="120101"/>
                  <a:pt x="99571" y="120268"/>
                </a:cubicBezTo>
                <a:cubicBezTo>
                  <a:pt x="99405" y="120168"/>
                  <a:pt x="99238" y="120068"/>
                  <a:pt x="99104" y="119934"/>
                </a:cubicBezTo>
                <a:cubicBezTo>
                  <a:pt x="99104" y="119901"/>
                  <a:pt x="99138" y="119834"/>
                  <a:pt x="99138" y="119767"/>
                </a:cubicBezTo>
                <a:close/>
                <a:moveTo>
                  <a:pt x="97970" y="120268"/>
                </a:moveTo>
                <a:cubicBezTo>
                  <a:pt x="98004" y="120268"/>
                  <a:pt x="98037" y="120301"/>
                  <a:pt x="98037" y="120301"/>
                </a:cubicBezTo>
                <a:cubicBezTo>
                  <a:pt x="98037" y="120401"/>
                  <a:pt x="98004" y="120501"/>
                  <a:pt x="97970" y="120568"/>
                </a:cubicBezTo>
                <a:lnTo>
                  <a:pt x="97970" y="120268"/>
                </a:lnTo>
                <a:close/>
                <a:moveTo>
                  <a:pt x="28521" y="119367"/>
                </a:moveTo>
                <a:cubicBezTo>
                  <a:pt x="28654" y="119367"/>
                  <a:pt x="28754" y="119367"/>
                  <a:pt x="28888" y="119400"/>
                </a:cubicBezTo>
                <a:cubicBezTo>
                  <a:pt x="28854" y="119400"/>
                  <a:pt x="28854" y="119434"/>
                  <a:pt x="28854" y="119467"/>
                </a:cubicBezTo>
                <a:lnTo>
                  <a:pt x="26086" y="120935"/>
                </a:lnTo>
                <a:cubicBezTo>
                  <a:pt x="26286" y="120668"/>
                  <a:pt x="26453" y="120434"/>
                  <a:pt x="26619" y="120168"/>
                </a:cubicBezTo>
                <a:cubicBezTo>
                  <a:pt x="27253" y="119901"/>
                  <a:pt x="27887" y="119634"/>
                  <a:pt x="28521" y="119367"/>
                </a:cubicBezTo>
                <a:close/>
                <a:moveTo>
                  <a:pt x="95135" y="118366"/>
                </a:moveTo>
                <a:cubicBezTo>
                  <a:pt x="95802" y="118800"/>
                  <a:pt x="96469" y="119267"/>
                  <a:pt x="97136" y="119701"/>
                </a:cubicBezTo>
                <a:cubicBezTo>
                  <a:pt x="97103" y="120101"/>
                  <a:pt x="97103" y="120501"/>
                  <a:pt x="97070" y="120935"/>
                </a:cubicBezTo>
                <a:cubicBezTo>
                  <a:pt x="96402" y="120168"/>
                  <a:pt x="95702" y="119400"/>
                  <a:pt x="95035" y="118667"/>
                </a:cubicBezTo>
                <a:cubicBezTo>
                  <a:pt x="95068" y="118566"/>
                  <a:pt x="95102" y="118466"/>
                  <a:pt x="95135" y="118366"/>
                </a:cubicBezTo>
                <a:close/>
                <a:moveTo>
                  <a:pt x="100906" y="119967"/>
                </a:moveTo>
                <a:lnTo>
                  <a:pt x="100906" y="119967"/>
                </a:lnTo>
                <a:cubicBezTo>
                  <a:pt x="101239" y="120201"/>
                  <a:pt x="101539" y="120434"/>
                  <a:pt x="101840" y="120668"/>
                </a:cubicBezTo>
                <a:cubicBezTo>
                  <a:pt x="101840" y="120768"/>
                  <a:pt x="101806" y="120835"/>
                  <a:pt x="101806" y="120935"/>
                </a:cubicBezTo>
                <a:cubicBezTo>
                  <a:pt x="101506" y="120635"/>
                  <a:pt x="101206" y="120301"/>
                  <a:pt x="100906" y="119967"/>
                </a:cubicBezTo>
                <a:close/>
                <a:moveTo>
                  <a:pt x="94668" y="119667"/>
                </a:moveTo>
                <a:cubicBezTo>
                  <a:pt x="95068" y="120134"/>
                  <a:pt x="95502" y="120601"/>
                  <a:pt x="95902" y="121068"/>
                </a:cubicBezTo>
                <a:cubicBezTo>
                  <a:pt x="95435" y="120701"/>
                  <a:pt x="95001" y="120368"/>
                  <a:pt x="94568" y="120001"/>
                </a:cubicBezTo>
                <a:cubicBezTo>
                  <a:pt x="94601" y="119901"/>
                  <a:pt x="94635" y="119801"/>
                  <a:pt x="94668" y="119667"/>
                </a:cubicBezTo>
                <a:close/>
                <a:moveTo>
                  <a:pt x="92633" y="120234"/>
                </a:moveTo>
                <a:cubicBezTo>
                  <a:pt x="92867" y="120434"/>
                  <a:pt x="93100" y="120635"/>
                  <a:pt x="93334" y="120835"/>
                </a:cubicBezTo>
                <a:cubicBezTo>
                  <a:pt x="93300" y="120935"/>
                  <a:pt x="93267" y="121068"/>
                  <a:pt x="93200" y="121202"/>
                </a:cubicBezTo>
                <a:cubicBezTo>
                  <a:pt x="93000" y="120935"/>
                  <a:pt x="92800" y="120668"/>
                  <a:pt x="92600" y="120401"/>
                </a:cubicBezTo>
                <a:cubicBezTo>
                  <a:pt x="92600" y="120368"/>
                  <a:pt x="92633" y="120301"/>
                  <a:pt x="92633" y="120234"/>
                </a:cubicBezTo>
                <a:close/>
                <a:moveTo>
                  <a:pt x="89264" y="117666"/>
                </a:moveTo>
                <a:cubicBezTo>
                  <a:pt x="89664" y="118200"/>
                  <a:pt x="90098" y="118733"/>
                  <a:pt x="90498" y="119267"/>
                </a:cubicBezTo>
                <a:cubicBezTo>
                  <a:pt x="90298" y="119967"/>
                  <a:pt x="90098" y="120701"/>
                  <a:pt x="89864" y="121402"/>
                </a:cubicBezTo>
                <a:cubicBezTo>
                  <a:pt x="89531" y="121168"/>
                  <a:pt x="89231" y="120901"/>
                  <a:pt x="88897" y="120668"/>
                </a:cubicBezTo>
                <a:cubicBezTo>
                  <a:pt x="88997" y="119667"/>
                  <a:pt x="89131" y="118667"/>
                  <a:pt x="89264" y="117666"/>
                </a:cubicBezTo>
                <a:close/>
                <a:moveTo>
                  <a:pt x="86028" y="120935"/>
                </a:moveTo>
                <a:lnTo>
                  <a:pt x="86028" y="120935"/>
                </a:lnTo>
                <a:cubicBezTo>
                  <a:pt x="86262" y="121035"/>
                  <a:pt x="86529" y="121168"/>
                  <a:pt x="86762" y="121268"/>
                </a:cubicBezTo>
                <a:cubicBezTo>
                  <a:pt x="86762" y="121302"/>
                  <a:pt x="86796" y="121335"/>
                  <a:pt x="86796" y="121368"/>
                </a:cubicBezTo>
                <a:cubicBezTo>
                  <a:pt x="86796" y="121469"/>
                  <a:pt x="86762" y="121569"/>
                  <a:pt x="86729" y="121635"/>
                </a:cubicBezTo>
                <a:cubicBezTo>
                  <a:pt x="86495" y="121402"/>
                  <a:pt x="86262" y="121168"/>
                  <a:pt x="86028" y="120935"/>
                </a:cubicBezTo>
                <a:close/>
                <a:moveTo>
                  <a:pt x="37594" y="120401"/>
                </a:moveTo>
                <a:lnTo>
                  <a:pt x="38161" y="120468"/>
                </a:lnTo>
                <a:cubicBezTo>
                  <a:pt x="38027" y="120768"/>
                  <a:pt x="37894" y="121068"/>
                  <a:pt x="37761" y="121368"/>
                </a:cubicBezTo>
                <a:cubicBezTo>
                  <a:pt x="37394" y="121535"/>
                  <a:pt x="36993" y="121702"/>
                  <a:pt x="36593" y="121902"/>
                </a:cubicBezTo>
                <a:cubicBezTo>
                  <a:pt x="36727" y="121435"/>
                  <a:pt x="36860" y="121002"/>
                  <a:pt x="36960" y="120535"/>
                </a:cubicBezTo>
                <a:cubicBezTo>
                  <a:pt x="37194" y="120501"/>
                  <a:pt x="37394" y="120434"/>
                  <a:pt x="37594" y="120401"/>
                </a:cubicBezTo>
                <a:close/>
                <a:moveTo>
                  <a:pt x="40196" y="121936"/>
                </a:moveTo>
                <a:lnTo>
                  <a:pt x="39428" y="122403"/>
                </a:lnTo>
                <a:cubicBezTo>
                  <a:pt x="39462" y="122336"/>
                  <a:pt x="39462" y="122269"/>
                  <a:pt x="39462" y="122202"/>
                </a:cubicBezTo>
                <a:cubicBezTo>
                  <a:pt x="39695" y="122136"/>
                  <a:pt x="39962" y="122036"/>
                  <a:pt x="40196" y="121936"/>
                </a:cubicBezTo>
                <a:close/>
                <a:moveTo>
                  <a:pt x="45399" y="121569"/>
                </a:moveTo>
                <a:lnTo>
                  <a:pt x="45399" y="121569"/>
                </a:lnTo>
                <a:cubicBezTo>
                  <a:pt x="44966" y="121902"/>
                  <a:pt x="44532" y="122202"/>
                  <a:pt x="44098" y="122536"/>
                </a:cubicBezTo>
                <a:cubicBezTo>
                  <a:pt x="44132" y="122436"/>
                  <a:pt x="44132" y="122302"/>
                  <a:pt x="44132" y="122202"/>
                </a:cubicBezTo>
                <a:lnTo>
                  <a:pt x="45399" y="121569"/>
                </a:lnTo>
                <a:close/>
                <a:moveTo>
                  <a:pt x="91165" y="120101"/>
                </a:moveTo>
                <a:lnTo>
                  <a:pt x="91666" y="120735"/>
                </a:lnTo>
                <a:cubicBezTo>
                  <a:pt x="91566" y="121335"/>
                  <a:pt x="91466" y="121936"/>
                  <a:pt x="91366" y="122536"/>
                </a:cubicBezTo>
                <a:lnTo>
                  <a:pt x="90632" y="121969"/>
                </a:lnTo>
                <a:cubicBezTo>
                  <a:pt x="90798" y="121335"/>
                  <a:pt x="90999" y="120735"/>
                  <a:pt x="91165" y="120101"/>
                </a:cubicBezTo>
                <a:close/>
                <a:moveTo>
                  <a:pt x="87496" y="122236"/>
                </a:moveTo>
                <a:cubicBezTo>
                  <a:pt x="87596" y="122336"/>
                  <a:pt x="87663" y="122469"/>
                  <a:pt x="87763" y="122569"/>
                </a:cubicBezTo>
                <a:cubicBezTo>
                  <a:pt x="87763" y="122636"/>
                  <a:pt x="87763" y="122669"/>
                  <a:pt x="87763" y="122703"/>
                </a:cubicBezTo>
                <a:cubicBezTo>
                  <a:pt x="87663" y="122603"/>
                  <a:pt x="87563" y="122469"/>
                  <a:pt x="87463" y="122369"/>
                </a:cubicBezTo>
                <a:lnTo>
                  <a:pt x="87496" y="122236"/>
                </a:lnTo>
                <a:close/>
                <a:moveTo>
                  <a:pt x="85395" y="121535"/>
                </a:moveTo>
                <a:lnTo>
                  <a:pt x="85395" y="121535"/>
                </a:lnTo>
                <a:cubicBezTo>
                  <a:pt x="85762" y="121902"/>
                  <a:pt x="86128" y="122269"/>
                  <a:pt x="86462" y="122636"/>
                </a:cubicBezTo>
                <a:lnTo>
                  <a:pt x="86429" y="122870"/>
                </a:lnTo>
                <a:lnTo>
                  <a:pt x="85395" y="121535"/>
                </a:lnTo>
                <a:close/>
                <a:moveTo>
                  <a:pt x="43331" y="121068"/>
                </a:moveTo>
                <a:cubicBezTo>
                  <a:pt x="43565" y="121102"/>
                  <a:pt x="43832" y="121102"/>
                  <a:pt x="44065" y="121135"/>
                </a:cubicBezTo>
                <a:cubicBezTo>
                  <a:pt x="44032" y="121168"/>
                  <a:pt x="43965" y="121202"/>
                  <a:pt x="43932" y="121235"/>
                </a:cubicBezTo>
                <a:cubicBezTo>
                  <a:pt x="43871" y="121215"/>
                  <a:pt x="43804" y="121204"/>
                  <a:pt x="43738" y="121204"/>
                </a:cubicBezTo>
                <a:cubicBezTo>
                  <a:pt x="43585" y="121204"/>
                  <a:pt x="43434" y="121262"/>
                  <a:pt x="43365" y="121402"/>
                </a:cubicBezTo>
                <a:lnTo>
                  <a:pt x="43265" y="121635"/>
                </a:lnTo>
                <a:cubicBezTo>
                  <a:pt x="42431" y="122069"/>
                  <a:pt x="41597" y="122469"/>
                  <a:pt x="40729" y="122870"/>
                </a:cubicBezTo>
                <a:cubicBezTo>
                  <a:pt x="40596" y="122870"/>
                  <a:pt x="40463" y="122870"/>
                  <a:pt x="40296" y="122903"/>
                </a:cubicBezTo>
                <a:cubicBezTo>
                  <a:pt x="41330" y="122269"/>
                  <a:pt x="42331" y="121669"/>
                  <a:pt x="43331" y="121068"/>
                </a:cubicBezTo>
                <a:close/>
                <a:moveTo>
                  <a:pt x="38561" y="122569"/>
                </a:moveTo>
                <a:lnTo>
                  <a:pt x="38561" y="122569"/>
                </a:lnTo>
                <a:cubicBezTo>
                  <a:pt x="38528" y="122703"/>
                  <a:pt x="38528" y="122803"/>
                  <a:pt x="38528" y="122936"/>
                </a:cubicBezTo>
                <a:cubicBezTo>
                  <a:pt x="38361" y="122936"/>
                  <a:pt x="38228" y="122970"/>
                  <a:pt x="38061" y="122970"/>
                </a:cubicBezTo>
                <a:cubicBezTo>
                  <a:pt x="38094" y="122870"/>
                  <a:pt x="38128" y="122803"/>
                  <a:pt x="38161" y="122703"/>
                </a:cubicBezTo>
                <a:lnTo>
                  <a:pt x="38561" y="122569"/>
                </a:lnTo>
                <a:close/>
                <a:moveTo>
                  <a:pt x="35292" y="120935"/>
                </a:moveTo>
                <a:cubicBezTo>
                  <a:pt x="34925" y="121602"/>
                  <a:pt x="34558" y="122302"/>
                  <a:pt x="34191" y="122970"/>
                </a:cubicBezTo>
                <a:cubicBezTo>
                  <a:pt x="34091" y="123036"/>
                  <a:pt x="33991" y="123070"/>
                  <a:pt x="33925" y="123103"/>
                </a:cubicBezTo>
                <a:lnTo>
                  <a:pt x="33658" y="123103"/>
                </a:lnTo>
                <a:cubicBezTo>
                  <a:pt x="33925" y="122436"/>
                  <a:pt x="34191" y="121769"/>
                  <a:pt x="34458" y="121102"/>
                </a:cubicBezTo>
                <a:cubicBezTo>
                  <a:pt x="34725" y="121068"/>
                  <a:pt x="35025" y="121002"/>
                  <a:pt x="35292" y="120935"/>
                </a:cubicBezTo>
                <a:close/>
                <a:moveTo>
                  <a:pt x="88697" y="122236"/>
                </a:moveTo>
                <a:lnTo>
                  <a:pt x="89498" y="122636"/>
                </a:lnTo>
                <a:cubicBezTo>
                  <a:pt x="89464" y="122836"/>
                  <a:pt x="89397" y="123003"/>
                  <a:pt x="89331" y="123170"/>
                </a:cubicBezTo>
                <a:lnTo>
                  <a:pt x="88664" y="122336"/>
                </a:lnTo>
                <a:cubicBezTo>
                  <a:pt x="88697" y="122302"/>
                  <a:pt x="88697" y="122269"/>
                  <a:pt x="88697" y="122236"/>
                </a:cubicBezTo>
                <a:close/>
                <a:moveTo>
                  <a:pt x="92400" y="121635"/>
                </a:moveTo>
                <a:cubicBezTo>
                  <a:pt x="92533" y="121835"/>
                  <a:pt x="92700" y="122036"/>
                  <a:pt x="92867" y="122236"/>
                </a:cubicBezTo>
                <a:cubicBezTo>
                  <a:pt x="92733" y="122536"/>
                  <a:pt x="92633" y="122836"/>
                  <a:pt x="92533" y="123170"/>
                </a:cubicBezTo>
                <a:lnTo>
                  <a:pt x="92166" y="122970"/>
                </a:lnTo>
                <a:cubicBezTo>
                  <a:pt x="92266" y="122536"/>
                  <a:pt x="92333" y="122102"/>
                  <a:pt x="92400" y="121635"/>
                </a:cubicBezTo>
                <a:close/>
                <a:moveTo>
                  <a:pt x="84027" y="121902"/>
                </a:moveTo>
                <a:cubicBezTo>
                  <a:pt x="84060" y="121936"/>
                  <a:pt x="84060" y="122002"/>
                  <a:pt x="84094" y="122036"/>
                </a:cubicBezTo>
                <a:cubicBezTo>
                  <a:pt x="84060" y="122436"/>
                  <a:pt x="84027" y="122836"/>
                  <a:pt x="83994" y="123236"/>
                </a:cubicBezTo>
                <a:cubicBezTo>
                  <a:pt x="83894" y="123170"/>
                  <a:pt x="83793" y="123070"/>
                  <a:pt x="83693" y="123003"/>
                </a:cubicBezTo>
                <a:cubicBezTo>
                  <a:pt x="83793" y="122636"/>
                  <a:pt x="83927" y="122269"/>
                  <a:pt x="84027" y="121902"/>
                </a:cubicBezTo>
                <a:close/>
                <a:moveTo>
                  <a:pt x="93500" y="123036"/>
                </a:moveTo>
                <a:cubicBezTo>
                  <a:pt x="93767" y="123370"/>
                  <a:pt x="94001" y="123703"/>
                  <a:pt x="94268" y="124004"/>
                </a:cubicBezTo>
                <a:cubicBezTo>
                  <a:pt x="93967" y="123870"/>
                  <a:pt x="93634" y="123703"/>
                  <a:pt x="93334" y="123537"/>
                </a:cubicBezTo>
                <a:cubicBezTo>
                  <a:pt x="93367" y="123370"/>
                  <a:pt x="93434" y="123203"/>
                  <a:pt x="93500" y="123036"/>
                </a:cubicBezTo>
                <a:close/>
                <a:moveTo>
                  <a:pt x="84828" y="123670"/>
                </a:moveTo>
                <a:cubicBezTo>
                  <a:pt x="84894" y="123837"/>
                  <a:pt x="84961" y="123970"/>
                  <a:pt x="85028" y="124137"/>
                </a:cubicBezTo>
                <a:cubicBezTo>
                  <a:pt x="84961" y="124070"/>
                  <a:pt x="84894" y="124004"/>
                  <a:pt x="84794" y="123937"/>
                </a:cubicBezTo>
                <a:cubicBezTo>
                  <a:pt x="84828" y="123837"/>
                  <a:pt x="84828" y="123770"/>
                  <a:pt x="84828" y="123670"/>
                </a:cubicBezTo>
                <a:close/>
                <a:moveTo>
                  <a:pt x="80758" y="121669"/>
                </a:moveTo>
                <a:lnTo>
                  <a:pt x="80758" y="121669"/>
                </a:lnTo>
                <a:cubicBezTo>
                  <a:pt x="81392" y="122202"/>
                  <a:pt x="82026" y="122736"/>
                  <a:pt x="82659" y="123270"/>
                </a:cubicBezTo>
                <a:cubicBezTo>
                  <a:pt x="82559" y="123570"/>
                  <a:pt x="82459" y="123870"/>
                  <a:pt x="82392" y="124170"/>
                </a:cubicBezTo>
                <a:lnTo>
                  <a:pt x="80758" y="121669"/>
                </a:lnTo>
                <a:close/>
                <a:moveTo>
                  <a:pt x="85595" y="123236"/>
                </a:moveTo>
                <a:cubicBezTo>
                  <a:pt x="85762" y="123470"/>
                  <a:pt x="85962" y="123703"/>
                  <a:pt x="86128" y="123970"/>
                </a:cubicBezTo>
                <a:cubicBezTo>
                  <a:pt x="86128" y="124070"/>
                  <a:pt x="86095" y="124170"/>
                  <a:pt x="86062" y="124271"/>
                </a:cubicBezTo>
                <a:cubicBezTo>
                  <a:pt x="85895" y="123904"/>
                  <a:pt x="85762" y="123570"/>
                  <a:pt x="85595" y="123236"/>
                </a:cubicBezTo>
                <a:close/>
                <a:moveTo>
                  <a:pt x="87196" y="123370"/>
                </a:moveTo>
                <a:lnTo>
                  <a:pt x="87630" y="123804"/>
                </a:lnTo>
                <a:cubicBezTo>
                  <a:pt x="87596" y="124004"/>
                  <a:pt x="87563" y="124204"/>
                  <a:pt x="87563" y="124371"/>
                </a:cubicBezTo>
                <a:lnTo>
                  <a:pt x="87096" y="123770"/>
                </a:lnTo>
                <a:cubicBezTo>
                  <a:pt x="87129" y="123637"/>
                  <a:pt x="87163" y="123503"/>
                  <a:pt x="87196" y="123370"/>
                </a:cubicBezTo>
                <a:close/>
                <a:moveTo>
                  <a:pt x="91999" y="124104"/>
                </a:moveTo>
                <a:cubicBezTo>
                  <a:pt x="92066" y="124137"/>
                  <a:pt x="92099" y="124170"/>
                  <a:pt x="92166" y="124237"/>
                </a:cubicBezTo>
                <a:cubicBezTo>
                  <a:pt x="92066" y="124537"/>
                  <a:pt x="91933" y="124871"/>
                  <a:pt x="91833" y="125171"/>
                </a:cubicBezTo>
                <a:cubicBezTo>
                  <a:pt x="91899" y="124838"/>
                  <a:pt x="91933" y="124471"/>
                  <a:pt x="91999" y="124104"/>
                </a:cubicBezTo>
                <a:close/>
                <a:moveTo>
                  <a:pt x="46167" y="123570"/>
                </a:moveTo>
                <a:cubicBezTo>
                  <a:pt x="45733" y="123937"/>
                  <a:pt x="45333" y="124304"/>
                  <a:pt x="44932" y="124671"/>
                </a:cubicBezTo>
                <a:cubicBezTo>
                  <a:pt x="44565" y="124871"/>
                  <a:pt x="44199" y="125038"/>
                  <a:pt x="43865" y="125238"/>
                </a:cubicBezTo>
                <a:cubicBezTo>
                  <a:pt x="43865" y="125104"/>
                  <a:pt x="43865" y="124971"/>
                  <a:pt x="43898" y="124838"/>
                </a:cubicBezTo>
                <a:lnTo>
                  <a:pt x="46000" y="123570"/>
                </a:lnTo>
                <a:close/>
                <a:moveTo>
                  <a:pt x="90298" y="123036"/>
                </a:moveTo>
                <a:lnTo>
                  <a:pt x="91132" y="123437"/>
                </a:lnTo>
                <a:cubicBezTo>
                  <a:pt x="91165" y="123470"/>
                  <a:pt x="91199" y="123470"/>
                  <a:pt x="91232" y="123503"/>
                </a:cubicBezTo>
                <a:cubicBezTo>
                  <a:pt x="91132" y="124070"/>
                  <a:pt x="91032" y="124637"/>
                  <a:pt x="90932" y="125238"/>
                </a:cubicBezTo>
                <a:lnTo>
                  <a:pt x="89998" y="124037"/>
                </a:lnTo>
                <a:cubicBezTo>
                  <a:pt x="90098" y="123703"/>
                  <a:pt x="90198" y="123370"/>
                  <a:pt x="90298" y="123036"/>
                </a:cubicBezTo>
                <a:close/>
                <a:moveTo>
                  <a:pt x="83393" y="123904"/>
                </a:moveTo>
                <a:cubicBezTo>
                  <a:pt x="83560" y="124037"/>
                  <a:pt x="83727" y="124170"/>
                  <a:pt x="83894" y="124304"/>
                </a:cubicBezTo>
                <a:cubicBezTo>
                  <a:pt x="83860" y="124771"/>
                  <a:pt x="83827" y="125238"/>
                  <a:pt x="83793" y="125705"/>
                </a:cubicBezTo>
                <a:lnTo>
                  <a:pt x="83060" y="124971"/>
                </a:lnTo>
                <a:cubicBezTo>
                  <a:pt x="83160" y="124604"/>
                  <a:pt x="83293" y="124237"/>
                  <a:pt x="83393" y="123904"/>
                </a:cubicBezTo>
                <a:close/>
                <a:moveTo>
                  <a:pt x="88397" y="124637"/>
                </a:moveTo>
                <a:cubicBezTo>
                  <a:pt x="88530" y="124771"/>
                  <a:pt x="88664" y="124904"/>
                  <a:pt x="88797" y="125038"/>
                </a:cubicBezTo>
                <a:cubicBezTo>
                  <a:pt x="88730" y="125271"/>
                  <a:pt x="88664" y="125505"/>
                  <a:pt x="88597" y="125738"/>
                </a:cubicBezTo>
                <a:cubicBezTo>
                  <a:pt x="88497" y="125638"/>
                  <a:pt x="88397" y="125505"/>
                  <a:pt x="88297" y="125371"/>
                </a:cubicBezTo>
                <a:cubicBezTo>
                  <a:pt x="88330" y="125138"/>
                  <a:pt x="88363" y="124871"/>
                  <a:pt x="88397" y="124637"/>
                </a:cubicBezTo>
                <a:close/>
                <a:moveTo>
                  <a:pt x="86796" y="124838"/>
                </a:moveTo>
                <a:cubicBezTo>
                  <a:pt x="86996" y="125104"/>
                  <a:pt x="87196" y="125371"/>
                  <a:pt x="87396" y="125638"/>
                </a:cubicBezTo>
                <a:cubicBezTo>
                  <a:pt x="87363" y="125772"/>
                  <a:pt x="87363" y="125938"/>
                  <a:pt x="87329" y="126072"/>
                </a:cubicBezTo>
                <a:lnTo>
                  <a:pt x="86629" y="125471"/>
                </a:lnTo>
                <a:cubicBezTo>
                  <a:pt x="86696" y="125271"/>
                  <a:pt x="86762" y="125071"/>
                  <a:pt x="86796" y="124838"/>
                </a:cubicBezTo>
                <a:close/>
                <a:moveTo>
                  <a:pt x="79123" y="122369"/>
                </a:moveTo>
                <a:cubicBezTo>
                  <a:pt x="80091" y="123303"/>
                  <a:pt x="81025" y="124204"/>
                  <a:pt x="81992" y="125138"/>
                </a:cubicBezTo>
                <a:cubicBezTo>
                  <a:pt x="81992" y="125171"/>
                  <a:pt x="82026" y="125205"/>
                  <a:pt x="82026" y="125238"/>
                </a:cubicBezTo>
                <a:cubicBezTo>
                  <a:pt x="81925" y="125538"/>
                  <a:pt x="81825" y="125805"/>
                  <a:pt x="81759" y="126105"/>
                </a:cubicBezTo>
                <a:cubicBezTo>
                  <a:pt x="81158" y="125571"/>
                  <a:pt x="80558" y="125038"/>
                  <a:pt x="79991" y="124537"/>
                </a:cubicBezTo>
                <a:cubicBezTo>
                  <a:pt x="79691" y="123804"/>
                  <a:pt x="79424" y="123070"/>
                  <a:pt x="79123" y="122369"/>
                </a:cubicBezTo>
                <a:close/>
                <a:moveTo>
                  <a:pt x="77055" y="123103"/>
                </a:moveTo>
                <a:lnTo>
                  <a:pt x="79157" y="124971"/>
                </a:lnTo>
                <a:cubicBezTo>
                  <a:pt x="78990" y="125004"/>
                  <a:pt x="78823" y="125071"/>
                  <a:pt x="78757" y="125271"/>
                </a:cubicBezTo>
                <a:cubicBezTo>
                  <a:pt x="78656" y="125571"/>
                  <a:pt x="78556" y="125838"/>
                  <a:pt x="78456" y="126139"/>
                </a:cubicBezTo>
                <a:lnTo>
                  <a:pt x="77055" y="123103"/>
                </a:lnTo>
                <a:close/>
                <a:moveTo>
                  <a:pt x="42964" y="125371"/>
                </a:moveTo>
                <a:cubicBezTo>
                  <a:pt x="42931" y="125505"/>
                  <a:pt x="42931" y="125605"/>
                  <a:pt x="42931" y="125738"/>
                </a:cubicBezTo>
                <a:cubicBezTo>
                  <a:pt x="42664" y="125872"/>
                  <a:pt x="42397" y="126005"/>
                  <a:pt x="42130" y="126172"/>
                </a:cubicBezTo>
                <a:lnTo>
                  <a:pt x="42331" y="125772"/>
                </a:lnTo>
                <a:lnTo>
                  <a:pt x="42964" y="125371"/>
                </a:lnTo>
                <a:close/>
                <a:moveTo>
                  <a:pt x="42297" y="123703"/>
                </a:moveTo>
                <a:cubicBezTo>
                  <a:pt x="42264" y="123804"/>
                  <a:pt x="42230" y="123904"/>
                  <a:pt x="42164" y="124004"/>
                </a:cubicBezTo>
                <a:cubicBezTo>
                  <a:pt x="41163" y="124738"/>
                  <a:pt x="40162" y="125505"/>
                  <a:pt x="39162" y="126272"/>
                </a:cubicBezTo>
                <a:cubicBezTo>
                  <a:pt x="39195" y="125705"/>
                  <a:pt x="39228" y="125138"/>
                  <a:pt x="39262" y="124571"/>
                </a:cubicBezTo>
                <a:cubicBezTo>
                  <a:pt x="39562" y="124437"/>
                  <a:pt x="39862" y="124271"/>
                  <a:pt x="40162" y="124137"/>
                </a:cubicBezTo>
                <a:cubicBezTo>
                  <a:pt x="40529" y="124037"/>
                  <a:pt x="40930" y="123904"/>
                  <a:pt x="41296" y="123737"/>
                </a:cubicBezTo>
                <a:cubicBezTo>
                  <a:pt x="41630" y="123737"/>
                  <a:pt x="41964" y="123703"/>
                  <a:pt x="42297" y="123703"/>
                </a:cubicBezTo>
                <a:close/>
                <a:moveTo>
                  <a:pt x="76522" y="124037"/>
                </a:moveTo>
                <a:lnTo>
                  <a:pt x="77656" y="126539"/>
                </a:lnTo>
                <a:cubicBezTo>
                  <a:pt x="77255" y="126105"/>
                  <a:pt x="76822" y="125672"/>
                  <a:pt x="76388" y="125238"/>
                </a:cubicBezTo>
                <a:lnTo>
                  <a:pt x="76522" y="124037"/>
                </a:lnTo>
                <a:close/>
                <a:moveTo>
                  <a:pt x="84727" y="125004"/>
                </a:moveTo>
                <a:cubicBezTo>
                  <a:pt x="85028" y="125271"/>
                  <a:pt x="85328" y="125538"/>
                  <a:pt x="85661" y="125805"/>
                </a:cubicBezTo>
                <a:cubicBezTo>
                  <a:pt x="85528" y="126239"/>
                  <a:pt x="85428" y="126706"/>
                  <a:pt x="85295" y="127173"/>
                </a:cubicBezTo>
                <a:cubicBezTo>
                  <a:pt x="85061" y="126939"/>
                  <a:pt x="84828" y="126706"/>
                  <a:pt x="84594" y="126505"/>
                </a:cubicBezTo>
                <a:cubicBezTo>
                  <a:pt x="84627" y="126005"/>
                  <a:pt x="84694" y="125505"/>
                  <a:pt x="84727" y="125004"/>
                </a:cubicBezTo>
                <a:close/>
                <a:moveTo>
                  <a:pt x="75121" y="126939"/>
                </a:moveTo>
                <a:cubicBezTo>
                  <a:pt x="75187" y="127039"/>
                  <a:pt x="75221" y="127139"/>
                  <a:pt x="75287" y="127239"/>
                </a:cubicBezTo>
                <a:cubicBezTo>
                  <a:pt x="75287" y="127306"/>
                  <a:pt x="75287" y="127373"/>
                  <a:pt x="75254" y="127473"/>
                </a:cubicBezTo>
                <a:cubicBezTo>
                  <a:pt x="75221" y="127406"/>
                  <a:pt x="75154" y="127339"/>
                  <a:pt x="75121" y="127273"/>
                </a:cubicBezTo>
                <a:cubicBezTo>
                  <a:pt x="75121" y="127173"/>
                  <a:pt x="75121" y="127073"/>
                  <a:pt x="75121" y="126972"/>
                </a:cubicBezTo>
                <a:cubicBezTo>
                  <a:pt x="75121" y="126972"/>
                  <a:pt x="75121" y="126972"/>
                  <a:pt x="75121" y="126939"/>
                </a:cubicBezTo>
                <a:close/>
                <a:moveTo>
                  <a:pt x="72419" y="126706"/>
                </a:moveTo>
                <a:cubicBezTo>
                  <a:pt x="72585" y="127006"/>
                  <a:pt x="72752" y="127306"/>
                  <a:pt x="72952" y="127606"/>
                </a:cubicBezTo>
                <a:cubicBezTo>
                  <a:pt x="72752" y="127373"/>
                  <a:pt x="72585" y="127106"/>
                  <a:pt x="72419" y="126839"/>
                </a:cubicBezTo>
                <a:lnTo>
                  <a:pt x="72419" y="126706"/>
                </a:lnTo>
                <a:close/>
                <a:moveTo>
                  <a:pt x="72886" y="125738"/>
                </a:moveTo>
                <a:lnTo>
                  <a:pt x="72886" y="125738"/>
                </a:lnTo>
                <a:cubicBezTo>
                  <a:pt x="73286" y="126272"/>
                  <a:pt x="73686" y="126806"/>
                  <a:pt x="74087" y="127306"/>
                </a:cubicBezTo>
                <a:cubicBezTo>
                  <a:pt x="74020" y="127439"/>
                  <a:pt x="73986" y="127540"/>
                  <a:pt x="73953" y="127640"/>
                </a:cubicBezTo>
                <a:cubicBezTo>
                  <a:pt x="73620" y="127006"/>
                  <a:pt x="73253" y="126372"/>
                  <a:pt x="72886" y="125738"/>
                </a:cubicBezTo>
                <a:close/>
                <a:moveTo>
                  <a:pt x="47167" y="124471"/>
                </a:moveTo>
                <a:lnTo>
                  <a:pt x="47167" y="124471"/>
                </a:lnTo>
                <a:cubicBezTo>
                  <a:pt x="47034" y="124804"/>
                  <a:pt x="46867" y="125138"/>
                  <a:pt x="46734" y="125471"/>
                </a:cubicBezTo>
                <a:cubicBezTo>
                  <a:pt x="46634" y="125505"/>
                  <a:pt x="46534" y="125605"/>
                  <a:pt x="46467" y="125738"/>
                </a:cubicBezTo>
                <a:cubicBezTo>
                  <a:pt x="46267" y="126205"/>
                  <a:pt x="46100" y="126672"/>
                  <a:pt x="45900" y="127139"/>
                </a:cubicBezTo>
                <a:cubicBezTo>
                  <a:pt x="45166" y="127306"/>
                  <a:pt x="44399" y="127473"/>
                  <a:pt x="43631" y="127673"/>
                </a:cubicBezTo>
                <a:cubicBezTo>
                  <a:pt x="43631" y="127439"/>
                  <a:pt x="43665" y="127206"/>
                  <a:pt x="43698" y="127006"/>
                </a:cubicBezTo>
                <a:cubicBezTo>
                  <a:pt x="44365" y="126405"/>
                  <a:pt x="45032" y="125838"/>
                  <a:pt x="45700" y="125238"/>
                </a:cubicBezTo>
                <a:lnTo>
                  <a:pt x="47167" y="124471"/>
                </a:lnTo>
                <a:close/>
                <a:moveTo>
                  <a:pt x="80691" y="126339"/>
                </a:moveTo>
                <a:lnTo>
                  <a:pt x="80691" y="126339"/>
                </a:lnTo>
                <a:cubicBezTo>
                  <a:pt x="80925" y="126572"/>
                  <a:pt x="81192" y="126806"/>
                  <a:pt x="81458" y="127006"/>
                </a:cubicBezTo>
                <a:cubicBezTo>
                  <a:pt x="81358" y="127239"/>
                  <a:pt x="81292" y="127473"/>
                  <a:pt x="81225" y="127706"/>
                </a:cubicBezTo>
                <a:cubicBezTo>
                  <a:pt x="81025" y="127273"/>
                  <a:pt x="80858" y="126806"/>
                  <a:pt x="80691" y="126339"/>
                </a:cubicBezTo>
                <a:close/>
                <a:moveTo>
                  <a:pt x="42030" y="127206"/>
                </a:moveTo>
                <a:lnTo>
                  <a:pt x="42030" y="127206"/>
                </a:lnTo>
                <a:cubicBezTo>
                  <a:pt x="41797" y="127406"/>
                  <a:pt x="41597" y="127606"/>
                  <a:pt x="41363" y="127773"/>
                </a:cubicBezTo>
                <a:cubicBezTo>
                  <a:pt x="41430" y="127673"/>
                  <a:pt x="41463" y="127573"/>
                  <a:pt x="41530" y="127473"/>
                </a:cubicBezTo>
                <a:cubicBezTo>
                  <a:pt x="41697" y="127406"/>
                  <a:pt x="41864" y="127306"/>
                  <a:pt x="42030" y="127206"/>
                </a:cubicBezTo>
                <a:close/>
                <a:moveTo>
                  <a:pt x="40996" y="126539"/>
                </a:moveTo>
                <a:lnTo>
                  <a:pt x="40996" y="126539"/>
                </a:lnTo>
                <a:cubicBezTo>
                  <a:pt x="40930" y="126639"/>
                  <a:pt x="40896" y="126739"/>
                  <a:pt x="40829" y="126839"/>
                </a:cubicBezTo>
                <a:cubicBezTo>
                  <a:pt x="40229" y="127173"/>
                  <a:pt x="39629" y="127506"/>
                  <a:pt x="39028" y="127806"/>
                </a:cubicBezTo>
                <a:lnTo>
                  <a:pt x="39028" y="127706"/>
                </a:lnTo>
                <a:lnTo>
                  <a:pt x="40996" y="126539"/>
                </a:lnTo>
                <a:close/>
                <a:moveTo>
                  <a:pt x="82659" y="126172"/>
                </a:moveTo>
                <a:cubicBezTo>
                  <a:pt x="82993" y="126672"/>
                  <a:pt x="83293" y="127173"/>
                  <a:pt x="83627" y="127673"/>
                </a:cubicBezTo>
                <a:cubicBezTo>
                  <a:pt x="83627" y="127706"/>
                  <a:pt x="83627" y="127740"/>
                  <a:pt x="83627" y="127806"/>
                </a:cubicBezTo>
                <a:lnTo>
                  <a:pt x="82459" y="126739"/>
                </a:lnTo>
                <a:lnTo>
                  <a:pt x="82659" y="126172"/>
                </a:lnTo>
                <a:close/>
                <a:moveTo>
                  <a:pt x="47568" y="127640"/>
                </a:moveTo>
                <a:cubicBezTo>
                  <a:pt x="47568" y="127673"/>
                  <a:pt x="47568" y="127706"/>
                  <a:pt x="47568" y="127740"/>
                </a:cubicBezTo>
                <a:cubicBezTo>
                  <a:pt x="47401" y="127840"/>
                  <a:pt x="47201" y="127906"/>
                  <a:pt x="47034" y="128007"/>
                </a:cubicBezTo>
                <a:cubicBezTo>
                  <a:pt x="47067" y="127906"/>
                  <a:pt x="47101" y="127806"/>
                  <a:pt x="47134" y="127740"/>
                </a:cubicBezTo>
                <a:cubicBezTo>
                  <a:pt x="47301" y="127706"/>
                  <a:pt x="47434" y="127673"/>
                  <a:pt x="47568" y="127640"/>
                </a:cubicBezTo>
                <a:close/>
                <a:moveTo>
                  <a:pt x="76722" y="126839"/>
                </a:moveTo>
                <a:cubicBezTo>
                  <a:pt x="77089" y="127206"/>
                  <a:pt x="77456" y="127573"/>
                  <a:pt x="77823" y="127940"/>
                </a:cubicBezTo>
                <a:cubicBezTo>
                  <a:pt x="77789" y="128040"/>
                  <a:pt x="77722" y="128140"/>
                  <a:pt x="77689" y="128240"/>
                </a:cubicBezTo>
                <a:cubicBezTo>
                  <a:pt x="77389" y="127773"/>
                  <a:pt x="77055" y="127306"/>
                  <a:pt x="76722" y="126839"/>
                </a:cubicBezTo>
                <a:close/>
                <a:moveTo>
                  <a:pt x="86295" y="126872"/>
                </a:moveTo>
                <a:lnTo>
                  <a:pt x="87029" y="128540"/>
                </a:lnTo>
                <a:cubicBezTo>
                  <a:pt x="87029" y="128640"/>
                  <a:pt x="87029" y="128740"/>
                  <a:pt x="86996" y="128840"/>
                </a:cubicBezTo>
                <a:cubicBezTo>
                  <a:pt x="86662" y="128507"/>
                  <a:pt x="86362" y="128207"/>
                  <a:pt x="86028" y="127873"/>
                </a:cubicBezTo>
                <a:lnTo>
                  <a:pt x="86295" y="126872"/>
                </a:lnTo>
                <a:close/>
                <a:moveTo>
                  <a:pt x="69350" y="9422"/>
                </a:moveTo>
                <a:lnTo>
                  <a:pt x="70951" y="13525"/>
                </a:lnTo>
                <a:cubicBezTo>
                  <a:pt x="70851" y="13925"/>
                  <a:pt x="70751" y="14325"/>
                  <a:pt x="70651" y="14725"/>
                </a:cubicBezTo>
                <a:cubicBezTo>
                  <a:pt x="71418" y="14926"/>
                  <a:pt x="72152" y="15192"/>
                  <a:pt x="72852" y="15526"/>
                </a:cubicBezTo>
                <a:cubicBezTo>
                  <a:pt x="72786" y="15326"/>
                  <a:pt x="72752" y="15159"/>
                  <a:pt x="72719" y="14992"/>
                </a:cubicBezTo>
                <a:cubicBezTo>
                  <a:pt x="72886" y="14559"/>
                  <a:pt x="73086" y="14125"/>
                  <a:pt x="73286" y="13725"/>
                </a:cubicBezTo>
                <a:cubicBezTo>
                  <a:pt x="73620" y="14559"/>
                  <a:pt x="73986" y="15426"/>
                  <a:pt x="74320" y="16293"/>
                </a:cubicBezTo>
                <a:cubicBezTo>
                  <a:pt x="74954" y="16660"/>
                  <a:pt x="75588" y="17060"/>
                  <a:pt x="76188" y="17461"/>
                </a:cubicBezTo>
                <a:lnTo>
                  <a:pt x="74820" y="10889"/>
                </a:lnTo>
                <a:cubicBezTo>
                  <a:pt x="74854" y="10856"/>
                  <a:pt x="74887" y="10789"/>
                  <a:pt x="74920" y="10756"/>
                </a:cubicBezTo>
                <a:cubicBezTo>
                  <a:pt x="75588" y="12424"/>
                  <a:pt x="76221" y="14092"/>
                  <a:pt x="76889" y="15760"/>
                </a:cubicBezTo>
                <a:cubicBezTo>
                  <a:pt x="76989" y="16560"/>
                  <a:pt x="77089" y="17361"/>
                  <a:pt x="77189" y="18161"/>
                </a:cubicBezTo>
                <a:cubicBezTo>
                  <a:pt x="77322" y="18261"/>
                  <a:pt x="77422" y="18328"/>
                  <a:pt x="77522" y="18395"/>
                </a:cubicBezTo>
                <a:cubicBezTo>
                  <a:pt x="77746" y="18316"/>
                  <a:pt x="77986" y="18273"/>
                  <a:pt x="78237" y="18273"/>
                </a:cubicBezTo>
                <a:cubicBezTo>
                  <a:pt x="78622" y="18273"/>
                  <a:pt x="79033" y="18373"/>
                  <a:pt x="79457" y="18595"/>
                </a:cubicBezTo>
                <a:lnTo>
                  <a:pt x="79290" y="17861"/>
                </a:lnTo>
                <a:cubicBezTo>
                  <a:pt x="79357" y="17828"/>
                  <a:pt x="79424" y="17761"/>
                  <a:pt x="79457" y="17661"/>
                </a:cubicBezTo>
                <a:cubicBezTo>
                  <a:pt x="79524" y="17527"/>
                  <a:pt x="79590" y="17427"/>
                  <a:pt x="79624" y="17294"/>
                </a:cubicBezTo>
                <a:lnTo>
                  <a:pt x="80191" y="19029"/>
                </a:lnTo>
                <a:cubicBezTo>
                  <a:pt x="81592" y="19829"/>
                  <a:pt x="82960" y="20730"/>
                  <a:pt x="84327" y="21564"/>
                </a:cubicBezTo>
                <a:cubicBezTo>
                  <a:pt x="84160" y="20997"/>
                  <a:pt x="84027" y="20396"/>
                  <a:pt x="83894" y="19796"/>
                </a:cubicBezTo>
                <a:cubicBezTo>
                  <a:pt x="83994" y="19562"/>
                  <a:pt x="84127" y="19295"/>
                  <a:pt x="84227" y="19062"/>
                </a:cubicBezTo>
                <a:cubicBezTo>
                  <a:pt x="84594" y="20096"/>
                  <a:pt x="84928" y="21130"/>
                  <a:pt x="85261" y="22197"/>
                </a:cubicBezTo>
                <a:cubicBezTo>
                  <a:pt x="85695" y="22431"/>
                  <a:pt x="86128" y="22698"/>
                  <a:pt x="86529" y="22931"/>
                </a:cubicBezTo>
                <a:cubicBezTo>
                  <a:pt x="86595" y="22898"/>
                  <a:pt x="86696" y="22865"/>
                  <a:pt x="86729" y="22765"/>
                </a:cubicBezTo>
                <a:cubicBezTo>
                  <a:pt x="86896" y="22431"/>
                  <a:pt x="87062" y="22064"/>
                  <a:pt x="87229" y="21730"/>
                </a:cubicBezTo>
                <a:cubicBezTo>
                  <a:pt x="87463" y="22398"/>
                  <a:pt x="87696" y="23065"/>
                  <a:pt x="87930" y="23732"/>
                </a:cubicBezTo>
                <a:cubicBezTo>
                  <a:pt x="88397" y="23965"/>
                  <a:pt x="88830" y="24199"/>
                  <a:pt x="89297" y="24399"/>
                </a:cubicBezTo>
                <a:cubicBezTo>
                  <a:pt x="89598" y="24532"/>
                  <a:pt x="89864" y="24666"/>
                  <a:pt x="90165" y="24799"/>
                </a:cubicBezTo>
                <a:cubicBezTo>
                  <a:pt x="90265" y="24566"/>
                  <a:pt x="90398" y="24332"/>
                  <a:pt x="90498" y="24099"/>
                </a:cubicBezTo>
                <a:cubicBezTo>
                  <a:pt x="90598" y="24432"/>
                  <a:pt x="90698" y="24799"/>
                  <a:pt x="90832" y="25133"/>
                </a:cubicBezTo>
                <a:cubicBezTo>
                  <a:pt x="91099" y="25266"/>
                  <a:pt x="91399" y="25433"/>
                  <a:pt x="91666" y="25600"/>
                </a:cubicBezTo>
                <a:cubicBezTo>
                  <a:pt x="91766" y="25500"/>
                  <a:pt x="91799" y="25366"/>
                  <a:pt x="91766" y="25233"/>
                </a:cubicBezTo>
                <a:cubicBezTo>
                  <a:pt x="91699" y="24866"/>
                  <a:pt x="91632" y="24532"/>
                  <a:pt x="91566" y="24199"/>
                </a:cubicBezTo>
                <a:lnTo>
                  <a:pt x="91566" y="24199"/>
                </a:lnTo>
                <a:cubicBezTo>
                  <a:pt x="91590" y="24202"/>
                  <a:pt x="91614" y="24204"/>
                  <a:pt x="91639" y="24204"/>
                </a:cubicBezTo>
                <a:cubicBezTo>
                  <a:pt x="91852" y="24204"/>
                  <a:pt x="92076" y="24078"/>
                  <a:pt x="92166" y="23899"/>
                </a:cubicBezTo>
                <a:lnTo>
                  <a:pt x="92666" y="22464"/>
                </a:lnTo>
                <a:cubicBezTo>
                  <a:pt x="92733" y="22698"/>
                  <a:pt x="92800" y="22898"/>
                  <a:pt x="92867" y="23098"/>
                </a:cubicBezTo>
                <a:cubicBezTo>
                  <a:pt x="92666" y="24032"/>
                  <a:pt x="92466" y="24999"/>
                  <a:pt x="92233" y="25933"/>
                </a:cubicBezTo>
                <a:cubicBezTo>
                  <a:pt x="92400" y="26034"/>
                  <a:pt x="92533" y="26134"/>
                  <a:pt x="92666" y="26234"/>
                </a:cubicBezTo>
                <a:lnTo>
                  <a:pt x="93300" y="26434"/>
                </a:lnTo>
                <a:lnTo>
                  <a:pt x="95402" y="22398"/>
                </a:lnTo>
                <a:lnTo>
                  <a:pt x="95402" y="22464"/>
                </a:lnTo>
                <a:cubicBezTo>
                  <a:pt x="95447" y="22690"/>
                  <a:pt x="95641" y="22793"/>
                  <a:pt x="95834" y="22793"/>
                </a:cubicBezTo>
                <a:cubicBezTo>
                  <a:pt x="96070" y="22793"/>
                  <a:pt x="96306" y="22639"/>
                  <a:pt x="96269" y="22364"/>
                </a:cubicBezTo>
                <a:cubicBezTo>
                  <a:pt x="96202" y="21931"/>
                  <a:pt x="96169" y="21497"/>
                  <a:pt x="96102" y="21063"/>
                </a:cubicBezTo>
                <a:cubicBezTo>
                  <a:pt x="96202" y="20897"/>
                  <a:pt x="96269" y="20730"/>
                  <a:pt x="96369" y="20563"/>
                </a:cubicBezTo>
                <a:lnTo>
                  <a:pt x="96869" y="24566"/>
                </a:lnTo>
                <a:cubicBezTo>
                  <a:pt x="96669" y="25567"/>
                  <a:pt x="96469" y="26567"/>
                  <a:pt x="96302" y="27568"/>
                </a:cubicBezTo>
                <a:cubicBezTo>
                  <a:pt x="96669" y="27735"/>
                  <a:pt x="97070" y="27902"/>
                  <a:pt x="97470" y="28102"/>
                </a:cubicBezTo>
                <a:lnTo>
                  <a:pt x="98571" y="25800"/>
                </a:lnTo>
                <a:cubicBezTo>
                  <a:pt x="98637" y="26134"/>
                  <a:pt x="98737" y="26434"/>
                  <a:pt x="98838" y="26767"/>
                </a:cubicBezTo>
                <a:lnTo>
                  <a:pt x="98237" y="28535"/>
                </a:lnTo>
                <a:cubicBezTo>
                  <a:pt x="98471" y="28669"/>
                  <a:pt x="98737" y="28836"/>
                  <a:pt x="98971" y="28969"/>
                </a:cubicBezTo>
                <a:lnTo>
                  <a:pt x="99238" y="29136"/>
                </a:lnTo>
                <a:cubicBezTo>
                  <a:pt x="99505" y="28569"/>
                  <a:pt x="99805" y="27968"/>
                  <a:pt x="100105" y="27401"/>
                </a:cubicBezTo>
                <a:cubicBezTo>
                  <a:pt x="100305" y="27401"/>
                  <a:pt x="100539" y="27301"/>
                  <a:pt x="100639" y="27101"/>
                </a:cubicBezTo>
                <a:cubicBezTo>
                  <a:pt x="100672" y="26968"/>
                  <a:pt x="100706" y="26867"/>
                  <a:pt x="100772" y="26734"/>
                </a:cubicBezTo>
                <a:cubicBezTo>
                  <a:pt x="100939" y="27168"/>
                  <a:pt x="101072" y="27568"/>
                  <a:pt x="101239" y="27968"/>
                </a:cubicBezTo>
                <a:cubicBezTo>
                  <a:pt x="101316" y="28179"/>
                  <a:pt x="101503" y="28269"/>
                  <a:pt x="101686" y="28269"/>
                </a:cubicBezTo>
                <a:cubicBezTo>
                  <a:pt x="101822" y="28269"/>
                  <a:pt x="101955" y="28220"/>
                  <a:pt x="102040" y="28135"/>
                </a:cubicBezTo>
                <a:lnTo>
                  <a:pt x="102107" y="28335"/>
                </a:lnTo>
                <a:lnTo>
                  <a:pt x="101606" y="30704"/>
                </a:lnTo>
                <a:lnTo>
                  <a:pt x="102340" y="31171"/>
                </a:lnTo>
                <a:cubicBezTo>
                  <a:pt x="102373" y="31137"/>
                  <a:pt x="102373" y="31104"/>
                  <a:pt x="102407" y="31070"/>
                </a:cubicBezTo>
                <a:cubicBezTo>
                  <a:pt x="102674" y="30537"/>
                  <a:pt x="102907" y="30036"/>
                  <a:pt x="103174" y="29536"/>
                </a:cubicBezTo>
                <a:cubicBezTo>
                  <a:pt x="103174" y="29936"/>
                  <a:pt x="103174" y="30337"/>
                  <a:pt x="103174" y="30737"/>
                </a:cubicBezTo>
                <a:cubicBezTo>
                  <a:pt x="103174" y="31015"/>
                  <a:pt x="103384" y="31197"/>
                  <a:pt x="103616" y="31197"/>
                </a:cubicBezTo>
                <a:cubicBezTo>
                  <a:pt x="103691" y="31197"/>
                  <a:pt x="103768" y="31178"/>
                  <a:pt x="103841" y="31137"/>
                </a:cubicBezTo>
                <a:cubicBezTo>
                  <a:pt x="104008" y="31037"/>
                  <a:pt x="104175" y="30937"/>
                  <a:pt x="104341" y="30870"/>
                </a:cubicBezTo>
                <a:lnTo>
                  <a:pt x="104341" y="30870"/>
                </a:lnTo>
                <a:cubicBezTo>
                  <a:pt x="104208" y="31271"/>
                  <a:pt x="104075" y="31704"/>
                  <a:pt x="103941" y="32105"/>
                </a:cubicBezTo>
                <a:cubicBezTo>
                  <a:pt x="103941" y="32171"/>
                  <a:pt x="103941" y="32238"/>
                  <a:pt x="103941" y="32305"/>
                </a:cubicBezTo>
                <a:cubicBezTo>
                  <a:pt x="104108" y="32405"/>
                  <a:pt x="104275" y="32538"/>
                  <a:pt x="104442" y="32638"/>
                </a:cubicBezTo>
                <a:cubicBezTo>
                  <a:pt x="104575" y="32638"/>
                  <a:pt x="104675" y="32572"/>
                  <a:pt x="104742" y="32438"/>
                </a:cubicBezTo>
                <a:cubicBezTo>
                  <a:pt x="105009" y="31971"/>
                  <a:pt x="105275" y="31504"/>
                  <a:pt x="105542" y="31037"/>
                </a:cubicBezTo>
                <a:cubicBezTo>
                  <a:pt x="105642" y="31271"/>
                  <a:pt x="105742" y="31537"/>
                  <a:pt x="105876" y="31804"/>
                </a:cubicBezTo>
                <a:cubicBezTo>
                  <a:pt x="105542" y="32205"/>
                  <a:pt x="105242" y="32572"/>
                  <a:pt x="104942" y="32972"/>
                </a:cubicBezTo>
                <a:cubicBezTo>
                  <a:pt x="105142" y="33105"/>
                  <a:pt x="105342" y="33205"/>
                  <a:pt x="105542" y="33339"/>
                </a:cubicBezTo>
                <a:cubicBezTo>
                  <a:pt x="105809" y="33506"/>
                  <a:pt x="106109" y="33706"/>
                  <a:pt x="106410" y="33906"/>
                </a:cubicBezTo>
                <a:lnTo>
                  <a:pt x="106576" y="33872"/>
                </a:lnTo>
                <a:lnTo>
                  <a:pt x="106576" y="33872"/>
                </a:lnTo>
                <a:cubicBezTo>
                  <a:pt x="106576" y="33939"/>
                  <a:pt x="106543" y="33973"/>
                  <a:pt x="106543" y="34006"/>
                </a:cubicBezTo>
                <a:cubicBezTo>
                  <a:pt x="107277" y="34506"/>
                  <a:pt x="107977" y="35073"/>
                  <a:pt x="108611" y="35640"/>
                </a:cubicBezTo>
                <a:cubicBezTo>
                  <a:pt x="108511" y="35007"/>
                  <a:pt x="108411" y="34339"/>
                  <a:pt x="108311" y="33706"/>
                </a:cubicBezTo>
                <a:cubicBezTo>
                  <a:pt x="108611" y="33672"/>
                  <a:pt x="108878" y="33639"/>
                  <a:pt x="109178" y="33606"/>
                </a:cubicBezTo>
                <a:cubicBezTo>
                  <a:pt x="109345" y="34173"/>
                  <a:pt x="109545" y="34740"/>
                  <a:pt x="109712" y="35340"/>
                </a:cubicBezTo>
                <a:cubicBezTo>
                  <a:pt x="109612" y="35607"/>
                  <a:pt x="109545" y="35907"/>
                  <a:pt x="109445" y="36207"/>
                </a:cubicBezTo>
                <a:cubicBezTo>
                  <a:pt x="109445" y="36274"/>
                  <a:pt x="109445" y="36374"/>
                  <a:pt x="109445" y="36408"/>
                </a:cubicBezTo>
                <a:cubicBezTo>
                  <a:pt x="109579" y="36541"/>
                  <a:pt x="109679" y="36641"/>
                  <a:pt x="109779" y="36741"/>
                </a:cubicBezTo>
                <a:cubicBezTo>
                  <a:pt x="109834" y="36755"/>
                  <a:pt x="109883" y="36763"/>
                  <a:pt x="109930" y="36763"/>
                </a:cubicBezTo>
                <a:cubicBezTo>
                  <a:pt x="109995" y="36763"/>
                  <a:pt x="110054" y="36747"/>
                  <a:pt x="110112" y="36708"/>
                </a:cubicBezTo>
                <a:cubicBezTo>
                  <a:pt x="110179" y="36908"/>
                  <a:pt x="110246" y="37108"/>
                  <a:pt x="110312" y="37308"/>
                </a:cubicBezTo>
                <a:cubicBezTo>
                  <a:pt x="111113" y="38209"/>
                  <a:pt x="111847" y="39176"/>
                  <a:pt x="112481" y="40210"/>
                </a:cubicBezTo>
                <a:cubicBezTo>
                  <a:pt x="112781" y="39643"/>
                  <a:pt x="113081" y="39076"/>
                  <a:pt x="113381" y="38509"/>
                </a:cubicBezTo>
                <a:lnTo>
                  <a:pt x="114549" y="42712"/>
                </a:lnTo>
                <a:cubicBezTo>
                  <a:pt x="114449" y="42912"/>
                  <a:pt x="114549" y="43179"/>
                  <a:pt x="114716" y="43279"/>
                </a:cubicBezTo>
                <a:cubicBezTo>
                  <a:pt x="114882" y="43846"/>
                  <a:pt x="115049" y="44447"/>
                  <a:pt x="115216" y="45014"/>
                </a:cubicBezTo>
                <a:cubicBezTo>
                  <a:pt x="115082" y="45114"/>
                  <a:pt x="114982" y="45247"/>
                  <a:pt x="114849" y="45347"/>
                </a:cubicBezTo>
                <a:cubicBezTo>
                  <a:pt x="115149" y="46248"/>
                  <a:pt x="115349" y="47149"/>
                  <a:pt x="115516" y="48049"/>
                </a:cubicBezTo>
                <a:lnTo>
                  <a:pt x="116350" y="48683"/>
                </a:lnTo>
                <a:cubicBezTo>
                  <a:pt x="116250" y="48983"/>
                  <a:pt x="116183" y="49250"/>
                  <a:pt x="116117" y="49517"/>
                </a:cubicBezTo>
                <a:cubicBezTo>
                  <a:pt x="116016" y="49851"/>
                  <a:pt x="116317" y="50084"/>
                  <a:pt x="116617" y="50084"/>
                </a:cubicBezTo>
                <a:cubicBezTo>
                  <a:pt x="116550" y="50318"/>
                  <a:pt x="116784" y="50584"/>
                  <a:pt x="117051" y="50618"/>
                </a:cubicBezTo>
                <a:cubicBezTo>
                  <a:pt x="117684" y="50651"/>
                  <a:pt x="118318" y="50685"/>
                  <a:pt x="118952" y="50718"/>
                </a:cubicBezTo>
                <a:cubicBezTo>
                  <a:pt x="119619" y="51218"/>
                  <a:pt x="120286" y="51719"/>
                  <a:pt x="120953" y="52219"/>
                </a:cubicBezTo>
                <a:lnTo>
                  <a:pt x="118418" y="53453"/>
                </a:lnTo>
                <a:cubicBezTo>
                  <a:pt x="118185" y="53286"/>
                  <a:pt x="117918" y="53153"/>
                  <a:pt x="117651" y="53020"/>
                </a:cubicBezTo>
                <a:lnTo>
                  <a:pt x="117451" y="52886"/>
                </a:lnTo>
                <a:cubicBezTo>
                  <a:pt x="117384" y="52819"/>
                  <a:pt x="117284" y="52786"/>
                  <a:pt x="117217" y="52786"/>
                </a:cubicBezTo>
                <a:lnTo>
                  <a:pt x="116650" y="52219"/>
                </a:lnTo>
                <a:cubicBezTo>
                  <a:pt x="116556" y="52140"/>
                  <a:pt x="116454" y="52106"/>
                  <a:pt x="116355" y="52106"/>
                </a:cubicBezTo>
                <a:cubicBezTo>
                  <a:pt x="116244" y="52106"/>
                  <a:pt x="116138" y="52149"/>
                  <a:pt x="116050" y="52219"/>
                </a:cubicBezTo>
                <a:cubicBezTo>
                  <a:pt x="116016" y="52186"/>
                  <a:pt x="115950" y="52152"/>
                  <a:pt x="115916" y="52152"/>
                </a:cubicBezTo>
                <a:cubicBezTo>
                  <a:pt x="115916" y="52452"/>
                  <a:pt x="115916" y="52786"/>
                  <a:pt x="115916" y="53120"/>
                </a:cubicBezTo>
                <a:cubicBezTo>
                  <a:pt x="116016" y="53153"/>
                  <a:pt x="116117" y="53220"/>
                  <a:pt x="116250" y="53286"/>
                </a:cubicBezTo>
                <a:cubicBezTo>
                  <a:pt x="116417" y="53587"/>
                  <a:pt x="116584" y="53920"/>
                  <a:pt x="116784" y="54220"/>
                </a:cubicBezTo>
                <a:cubicBezTo>
                  <a:pt x="116584" y="54320"/>
                  <a:pt x="116383" y="54421"/>
                  <a:pt x="116217" y="54487"/>
                </a:cubicBezTo>
                <a:cubicBezTo>
                  <a:pt x="116083" y="54354"/>
                  <a:pt x="115983" y="54220"/>
                  <a:pt x="115883" y="54087"/>
                </a:cubicBezTo>
                <a:cubicBezTo>
                  <a:pt x="115850" y="54654"/>
                  <a:pt x="115783" y="55221"/>
                  <a:pt x="115716" y="55822"/>
                </a:cubicBezTo>
                <a:cubicBezTo>
                  <a:pt x="115850" y="55788"/>
                  <a:pt x="115983" y="55788"/>
                  <a:pt x="116117" y="55755"/>
                </a:cubicBezTo>
                <a:cubicBezTo>
                  <a:pt x="116417" y="56122"/>
                  <a:pt x="116717" y="56455"/>
                  <a:pt x="117017" y="56822"/>
                </a:cubicBezTo>
                <a:cubicBezTo>
                  <a:pt x="116517" y="56989"/>
                  <a:pt x="116016" y="57156"/>
                  <a:pt x="115516" y="57323"/>
                </a:cubicBezTo>
                <a:cubicBezTo>
                  <a:pt x="115483" y="57690"/>
                  <a:pt x="115449" y="58023"/>
                  <a:pt x="115416" y="58390"/>
                </a:cubicBezTo>
                <a:cubicBezTo>
                  <a:pt x="115349" y="59024"/>
                  <a:pt x="115283" y="59658"/>
                  <a:pt x="115216" y="60291"/>
                </a:cubicBezTo>
                <a:cubicBezTo>
                  <a:pt x="115416" y="60391"/>
                  <a:pt x="115583" y="60492"/>
                  <a:pt x="115783" y="60625"/>
                </a:cubicBezTo>
                <a:cubicBezTo>
                  <a:pt x="116250" y="61025"/>
                  <a:pt x="116684" y="61392"/>
                  <a:pt x="117151" y="61792"/>
                </a:cubicBezTo>
                <a:lnTo>
                  <a:pt x="116817" y="61926"/>
                </a:lnTo>
                <a:cubicBezTo>
                  <a:pt x="116250" y="61492"/>
                  <a:pt x="115716" y="61059"/>
                  <a:pt x="115183" y="60625"/>
                </a:cubicBezTo>
                <a:cubicBezTo>
                  <a:pt x="115149" y="60992"/>
                  <a:pt x="115116" y="61325"/>
                  <a:pt x="115082" y="61659"/>
                </a:cubicBezTo>
                <a:cubicBezTo>
                  <a:pt x="115316" y="61859"/>
                  <a:pt x="115583" y="62059"/>
                  <a:pt x="115850" y="62259"/>
                </a:cubicBezTo>
                <a:lnTo>
                  <a:pt x="115716" y="62293"/>
                </a:lnTo>
                <a:cubicBezTo>
                  <a:pt x="115516" y="62093"/>
                  <a:pt x="115283" y="61893"/>
                  <a:pt x="115082" y="61692"/>
                </a:cubicBezTo>
                <a:cubicBezTo>
                  <a:pt x="115016" y="62460"/>
                  <a:pt x="114916" y="63193"/>
                  <a:pt x="114849" y="63961"/>
                </a:cubicBezTo>
                <a:cubicBezTo>
                  <a:pt x="115483" y="64127"/>
                  <a:pt x="116117" y="64261"/>
                  <a:pt x="116750" y="64394"/>
                </a:cubicBezTo>
                <a:cubicBezTo>
                  <a:pt x="117584" y="65128"/>
                  <a:pt x="118452" y="65862"/>
                  <a:pt x="119285" y="66529"/>
                </a:cubicBezTo>
                <a:cubicBezTo>
                  <a:pt x="118652" y="66596"/>
                  <a:pt x="117985" y="66663"/>
                  <a:pt x="117351" y="66729"/>
                </a:cubicBezTo>
                <a:cubicBezTo>
                  <a:pt x="116584" y="65929"/>
                  <a:pt x="115816" y="65095"/>
                  <a:pt x="115016" y="64261"/>
                </a:cubicBezTo>
                <a:cubicBezTo>
                  <a:pt x="114982" y="64194"/>
                  <a:pt x="114882" y="64161"/>
                  <a:pt x="114816" y="64161"/>
                </a:cubicBezTo>
                <a:cubicBezTo>
                  <a:pt x="114816" y="64294"/>
                  <a:pt x="114782" y="64394"/>
                  <a:pt x="114782" y="64528"/>
                </a:cubicBezTo>
                <a:cubicBezTo>
                  <a:pt x="114782" y="64561"/>
                  <a:pt x="114782" y="64628"/>
                  <a:pt x="114782" y="64695"/>
                </a:cubicBezTo>
                <a:cubicBezTo>
                  <a:pt x="114782" y="64961"/>
                  <a:pt x="114782" y="65262"/>
                  <a:pt x="114782" y="65528"/>
                </a:cubicBezTo>
                <a:cubicBezTo>
                  <a:pt x="115082" y="65995"/>
                  <a:pt x="115349" y="66462"/>
                  <a:pt x="115650" y="66896"/>
                </a:cubicBezTo>
                <a:lnTo>
                  <a:pt x="114816" y="66996"/>
                </a:lnTo>
                <a:cubicBezTo>
                  <a:pt x="114816" y="67396"/>
                  <a:pt x="114816" y="67797"/>
                  <a:pt x="114849" y="68197"/>
                </a:cubicBezTo>
                <a:cubicBezTo>
                  <a:pt x="115549" y="68364"/>
                  <a:pt x="116283" y="68564"/>
                  <a:pt x="116984" y="68764"/>
                </a:cubicBezTo>
                <a:cubicBezTo>
                  <a:pt x="117684" y="69665"/>
                  <a:pt x="118418" y="70532"/>
                  <a:pt x="119185" y="71399"/>
                </a:cubicBezTo>
                <a:cubicBezTo>
                  <a:pt x="117818" y="71566"/>
                  <a:pt x="116417" y="71733"/>
                  <a:pt x="115049" y="71900"/>
                </a:cubicBezTo>
                <a:cubicBezTo>
                  <a:pt x="115049" y="72267"/>
                  <a:pt x="115082" y="72600"/>
                  <a:pt x="115082" y="72967"/>
                </a:cubicBezTo>
                <a:cubicBezTo>
                  <a:pt x="118118" y="73467"/>
                  <a:pt x="120753" y="75035"/>
                  <a:pt x="122655" y="77404"/>
                </a:cubicBezTo>
                <a:lnTo>
                  <a:pt x="120386" y="77637"/>
                </a:lnTo>
                <a:cubicBezTo>
                  <a:pt x="118618" y="76103"/>
                  <a:pt x="116850" y="74602"/>
                  <a:pt x="115116" y="73067"/>
                </a:cubicBezTo>
                <a:lnTo>
                  <a:pt x="115116" y="73067"/>
                </a:lnTo>
                <a:cubicBezTo>
                  <a:pt x="115116" y="73601"/>
                  <a:pt x="115149" y="74135"/>
                  <a:pt x="115183" y="74635"/>
                </a:cubicBezTo>
                <a:cubicBezTo>
                  <a:pt x="116350" y="75736"/>
                  <a:pt x="117584" y="76803"/>
                  <a:pt x="118852" y="77771"/>
                </a:cubicBezTo>
                <a:cubicBezTo>
                  <a:pt x="118385" y="77804"/>
                  <a:pt x="117951" y="77871"/>
                  <a:pt x="117484" y="77904"/>
                </a:cubicBezTo>
                <a:cubicBezTo>
                  <a:pt x="117217" y="77937"/>
                  <a:pt x="117017" y="78204"/>
                  <a:pt x="117051" y="78438"/>
                </a:cubicBezTo>
                <a:cubicBezTo>
                  <a:pt x="116450" y="78071"/>
                  <a:pt x="115816" y="77671"/>
                  <a:pt x="115183" y="77304"/>
                </a:cubicBezTo>
                <a:cubicBezTo>
                  <a:pt x="115183" y="77504"/>
                  <a:pt x="115183" y="77704"/>
                  <a:pt x="115183" y="77871"/>
                </a:cubicBezTo>
                <a:cubicBezTo>
                  <a:pt x="115149" y="78504"/>
                  <a:pt x="115116" y="79105"/>
                  <a:pt x="115116" y="79705"/>
                </a:cubicBezTo>
                <a:cubicBezTo>
                  <a:pt x="115149" y="79739"/>
                  <a:pt x="115183" y="79772"/>
                  <a:pt x="115183" y="79772"/>
                </a:cubicBezTo>
                <a:cubicBezTo>
                  <a:pt x="115216" y="79805"/>
                  <a:pt x="115216" y="79839"/>
                  <a:pt x="115249" y="79872"/>
                </a:cubicBezTo>
                <a:cubicBezTo>
                  <a:pt x="115216" y="79872"/>
                  <a:pt x="115149" y="79839"/>
                  <a:pt x="115116" y="79805"/>
                </a:cubicBezTo>
                <a:cubicBezTo>
                  <a:pt x="115116" y="80139"/>
                  <a:pt x="115116" y="80473"/>
                  <a:pt x="115116" y="80806"/>
                </a:cubicBezTo>
                <a:cubicBezTo>
                  <a:pt x="115449" y="80973"/>
                  <a:pt x="115783" y="81140"/>
                  <a:pt x="116117" y="81340"/>
                </a:cubicBezTo>
                <a:cubicBezTo>
                  <a:pt x="116250" y="81573"/>
                  <a:pt x="116383" y="81807"/>
                  <a:pt x="116550" y="82040"/>
                </a:cubicBezTo>
                <a:cubicBezTo>
                  <a:pt x="116383" y="82207"/>
                  <a:pt x="116350" y="82507"/>
                  <a:pt x="116617" y="82707"/>
                </a:cubicBezTo>
                <a:cubicBezTo>
                  <a:pt x="116850" y="82841"/>
                  <a:pt x="117084" y="83008"/>
                  <a:pt x="117317" y="83141"/>
                </a:cubicBezTo>
                <a:cubicBezTo>
                  <a:pt x="117484" y="83408"/>
                  <a:pt x="117684" y="83641"/>
                  <a:pt x="117851" y="83908"/>
                </a:cubicBezTo>
                <a:cubicBezTo>
                  <a:pt x="116884" y="83074"/>
                  <a:pt x="115983" y="82240"/>
                  <a:pt x="115116" y="81306"/>
                </a:cubicBezTo>
                <a:lnTo>
                  <a:pt x="115116" y="82574"/>
                </a:lnTo>
                <a:cubicBezTo>
                  <a:pt x="116517" y="83975"/>
                  <a:pt x="118085" y="85309"/>
                  <a:pt x="119719" y="86443"/>
                </a:cubicBezTo>
                <a:lnTo>
                  <a:pt x="119552" y="86877"/>
                </a:lnTo>
                <a:cubicBezTo>
                  <a:pt x="118385" y="86610"/>
                  <a:pt x="117184" y="86343"/>
                  <a:pt x="116016" y="86043"/>
                </a:cubicBezTo>
                <a:cubicBezTo>
                  <a:pt x="115750" y="85876"/>
                  <a:pt x="115449" y="85710"/>
                  <a:pt x="115149" y="85543"/>
                </a:cubicBezTo>
                <a:lnTo>
                  <a:pt x="115149" y="85543"/>
                </a:lnTo>
                <a:cubicBezTo>
                  <a:pt x="115183" y="86077"/>
                  <a:pt x="115183" y="86610"/>
                  <a:pt x="115216" y="87144"/>
                </a:cubicBezTo>
                <a:cubicBezTo>
                  <a:pt x="116250" y="88111"/>
                  <a:pt x="117317" y="89079"/>
                  <a:pt x="118385" y="90046"/>
                </a:cubicBezTo>
                <a:cubicBezTo>
                  <a:pt x="118218" y="90480"/>
                  <a:pt x="118051" y="90913"/>
                  <a:pt x="117884" y="91314"/>
                </a:cubicBezTo>
                <a:lnTo>
                  <a:pt x="115283" y="89612"/>
                </a:lnTo>
                <a:lnTo>
                  <a:pt x="115283" y="89612"/>
                </a:lnTo>
                <a:cubicBezTo>
                  <a:pt x="115316" y="90179"/>
                  <a:pt x="115316" y="90747"/>
                  <a:pt x="115283" y="91280"/>
                </a:cubicBezTo>
                <a:lnTo>
                  <a:pt x="117184" y="93182"/>
                </a:lnTo>
                <a:cubicBezTo>
                  <a:pt x="116984" y="93749"/>
                  <a:pt x="116750" y="94349"/>
                  <a:pt x="116517" y="94916"/>
                </a:cubicBezTo>
                <a:cubicBezTo>
                  <a:pt x="116016" y="94549"/>
                  <a:pt x="115483" y="94149"/>
                  <a:pt x="114982" y="93782"/>
                </a:cubicBezTo>
                <a:cubicBezTo>
                  <a:pt x="114816" y="94549"/>
                  <a:pt x="114582" y="95316"/>
                  <a:pt x="114249" y="96084"/>
                </a:cubicBezTo>
                <a:cubicBezTo>
                  <a:pt x="114115" y="96584"/>
                  <a:pt x="113982" y="97118"/>
                  <a:pt x="113848" y="97618"/>
                </a:cubicBezTo>
                <a:cubicBezTo>
                  <a:pt x="113715" y="97585"/>
                  <a:pt x="113615" y="97518"/>
                  <a:pt x="113481" y="97451"/>
                </a:cubicBezTo>
                <a:cubicBezTo>
                  <a:pt x="113248" y="97818"/>
                  <a:pt x="112981" y="98185"/>
                  <a:pt x="112681" y="98519"/>
                </a:cubicBezTo>
                <a:cubicBezTo>
                  <a:pt x="112647" y="98585"/>
                  <a:pt x="112581" y="98619"/>
                  <a:pt x="112547" y="98686"/>
                </a:cubicBezTo>
                <a:lnTo>
                  <a:pt x="113415" y="99219"/>
                </a:lnTo>
                <a:cubicBezTo>
                  <a:pt x="113248" y="99886"/>
                  <a:pt x="113081" y="100520"/>
                  <a:pt x="112914" y="101187"/>
                </a:cubicBezTo>
                <a:cubicBezTo>
                  <a:pt x="112514" y="101021"/>
                  <a:pt x="112147" y="100954"/>
                  <a:pt x="111813" y="100920"/>
                </a:cubicBezTo>
                <a:cubicBezTo>
                  <a:pt x="111380" y="100754"/>
                  <a:pt x="110946" y="100587"/>
                  <a:pt x="110513" y="100420"/>
                </a:cubicBezTo>
                <a:cubicBezTo>
                  <a:pt x="110046" y="100754"/>
                  <a:pt x="109579" y="101087"/>
                  <a:pt x="109078" y="101421"/>
                </a:cubicBezTo>
                <a:cubicBezTo>
                  <a:pt x="110146" y="101921"/>
                  <a:pt x="111180" y="102455"/>
                  <a:pt x="112247" y="102989"/>
                </a:cubicBezTo>
                <a:cubicBezTo>
                  <a:pt x="112047" y="103489"/>
                  <a:pt x="111880" y="104023"/>
                  <a:pt x="111680" y="104556"/>
                </a:cubicBezTo>
                <a:cubicBezTo>
                  <a:pt x="110713" y="104323"/>
                  <a:pt x="109712" y="104123"/>
                  <a:pt x="108745" y="103923"/>
                </a:cubicBezTo>
                <a:cubicBezTo>
                  <a:pt x="108845" y="103089"/>
                  <a:pt x="108978" y="102255"/>
                  <a:pt x="109078" y="101421"/>
                </a:cubicBezTo>
                <a:lnTo>
                  <a:pt x="109078" y="101421"/>
                </a:lnTo>
                <a:cubicBezTo>
                  <a:pt x="108711" y="101654"/>
                  <a:pt x="108344" y="101888"/>
                  <a:pt x="107944" y="102121"/>
                </a:cubicBezTo>
                <a:cubicBezTo>
                  <a:pt x="107811" y="102288"/>
                  <a:pt x="107677" y="102422"/>
                  <a:pt x="107544" y="102588"/>
                </a:cubicBezTo>
                <a:cubicBezTo>
                  <a:pt x="107410" y="102722"/>
                  <a:pt x="107277" y="102855"/>
                  <a:pt x="107143" y="102989"/>
                </a:cubicBezTo>
                <a:cubicBezTo>
                  <a:pt x="107077" y="103189"/>
                  <a:pt x="107043" y="103356"/>
                  <a:pt x="106977" y="103522"/>
                </a:cubicBezTo>
                <a:cubicBezTo>
                  <a:pt x="106877" y="103489"/>
                  <a:pt x="106743" y="103456"/>
                  <a:pt x="106643" y="103456"/>
                </a:cubicBezTo>
                <a:cubicBezTo>
                  <a:pt x="106276" y="103722"/>
                  <a:pt x="105909" y="103989"/>
                  <a:pt x="105509" y="104256"/>
                </a:cubicBezTo>
                <a:cubicBezTo>
                  <a:pt x="105876" y="104456"/>
                  <a:pt x="106243" y="104656"/>
                  <a:pt x="106643" y="104823"/>
                </a:cubicBezTo>
                <a:cubicBezTo>
                  <a:pt x="106510" y="105224"/>
                  <a:pt x="106410" y="105590"/>
                  <a:pt x="106310" y="105957"/>
                </a:cubicBezTo>
                <a:cubicBezTo>
                  <a:pt x="105809" y="105691"/>
                  <a:pt x="105309" y="105424"/>
                  <a:pt x="104808" y="105157"/>
                </a:cubicBezTo>
                <a:cubicBezTo>
                  <a:pt x="104842" y="104957"/>
                  <a:pt x="104842" y="104790"/>
                  <a:pt x="104875" y="104623"/>
                </a:cubicBezTo>
                <a:lnTo>
                  <a:pt x="104875" y="104623"/>
                </a:lnTo>
                <a:cubicBezTo>
                  <a:pt x="104675" y="104723"/>
                  <a:pt x="104475" y="104823"/>
                  <a:pt x="104275" y="104923"/>
                </a:cubicBezTo>
                <a:cubicBezTo>
                  <a:pt x="103708" y="105224"/>
                  <a:pt x="103174" y="105490"/>
                  <a:pt x="102607" y="105791"/>
                </a:cubicBezTo>
                <a:cubicBezTo>
                  <a:pt x="102473" y="106224"/>
                  <a:pt x="102340" y="106658"/>
                  <a:pt x="102207" y="107092"/>
                </a:cubicBezTo>
                <a:cubicBezTo>
                  <a:pt x="101806" y="106958"/>
                  <a:pt x="101373" y="106825"/>
                  <a:pt x="100972" y="106691"/>
                </a:cubicBezTo>
                <a:cubicBezTo>
                  <a:pt x="100305" y="107058"/>
                  <a:pt x="99671" y="107425"/>
                  <a:pt x="99004" y="107792"/>
                </a:cubicBezTo>
                <a:cubicBezTo>
                  <a:pt x="99305" y="107959"/>
                  <a:pt x="99605" y="108126"/>
                  <a:pt x="99872" y="108292"/>
                </a:cubicBezTo>
                <a:cubicBezTo>
                  <a:pt x="99814" y="108263"/>
                  <a:pt x="99753" y="108251"/>
                  <a:pt x="99693" y="108251"/>
                </a:cubicBezTo>
                <a:cubicBezTo>
                  <a:pt x="99337" y="108251"/>
                  <a:pt x="99000" y="108703"/>
                  <a:pt x="99371" y="108960"/>
                </a:cubicBezTo>
                <a:cubicBezTo>
                  <a:pt x="99972" y="109460"/>
                  <a:pt x="100572" y="109927"/>
                  <a:pt x="101173" y="110394"/>
                </a:cubicBezTo>
                <a:cubicBezTo>
                  <a:pt x="101106" y="110561"/>
                  <a:pt x="101072" y="110727"/>
                  <a:pt x="101006" y="110894"/>
                </a:cubicBezTo>
                <a:cubicBezTo>
                  <a:pt x="100205" y="110361"/>
                  <a:pt x="99405" y="109860"/>
                  <a:pt x="98571" y="109360"/>
                </a:cubicBezTo>
                <a:lnTo>
                  <a:pt x="98637" y="108292"/>
                </a:lnTo>
                <a:cubicBezTo>
                  <a:pt x="98637" y="108192"/>
                  <a:pt x="98604" y="108126"/>
                  <a:pt x="98571" y="108059"/>
                </a:cubicBezTo>
                <a:cubicBezTo>
                  <a:pt x="98237" y="108259"/>
                  <a:pt x="97937" y="108459"/>
                  <a:pt x="97603" y="108659"/>
                </a:cubicBezTo>
                <a:cubicBezTo>
                  <a:pt x="97603" y="108693"/>
                  <a:pt x="97570" y="108726"/>
                  <a:pt x="97570" y="108726"/>
                </a:cubicBezTo>
                <a:lnTo>
                  <a:pt x="97503" y="108693"/>
                </a:lnTo>
                <a:cubicBezTo>
                  <a:pt x="97270" y="108859"/>
                  <a:pt x="97003" y="109026"/>
                  <a:pt x="96736" y="109160"/>
                </a:cubicBezTo>
                <a:cubicBezTo>
                  <a:pt x="96436" y="109360"/>
                  <a:pt x="96102" y="109560"/>
                  <a:pt x="95802" y="109760"/>
                </a:cubicBezTo>
                <a:cubicBezTo>
                  <a:pt x="96136" y="110160"/>
                  <a:pt x="96469" y="110561"/>
                  <a:pt x="96803" y="110961"/>
                </a:cubicBezTo>
                <a:cubicBezTo>
                  <a:pt x="96769" y="111028"/>
                  <a:pt x="96736" y="111094"/>
                  <a:pt x="96736" y="111161"/>
                </a:cubicBezTo>
                <a:cubicBezTo>
                  <a:pt x="95969" y="111061"/>
                  <a:pt x="95202" y="110961"/>
                  <a:pt x="94434" y="110861"/>
                </a:cubicBezTo>
                <a:cubicBezTo>
                  <a:pt x="94301" y="110861"/>
                  <a:pt x="94201" y="110894"/>
                  <a:pt x="94134" y="110961"/>
                </a:cubicBezTo>
                <a:cubicBezTo>
                  <a:pt x="94134" y="110928"/>
                  <a:pt x="94134" y="110894"/>
                  <a:pt x="94134" y="110861"/>
                </a:cubicBezTo>
                <a:cubicBezTo>
                  <a:pt x="93467" y="111295"/>
                  <a:pt x="92800" y="111728"/>
                  <a:pt x="92166" y="112195"/>
                </a:cubicBezTo>
                <a:cubicBezTo>
                  <a:pt x="92266" y="112295"/>
                  <a:pt x="92400" y="112395"/>
                  <a:pt x="92533" y="112495"/>
                </a:cubicBezTo>
                <a:cubicBezTo>
                  <a:pt x="92300" y="113229"/>
                  <a:pt x="92099" y="113963"/>
                  <a:pt x="91866" y="114697"/>
                </a:cubicBezTo>
                <a:cubicBezTo>
                  <a:pt x="91666" y="114664"/>
                  <a:pt x="91466" y="114630"/>
                  <a:pt x="91232" y="114597"/>
                </a:cubicBezTo>
                <a:cubicBezTo>
                  <a:pt x="91217" y="114596"/>
                  <a:pt x="91203" y="114595"/>
                  <a:pt x="91189" y="114595"/>
                </a:cubicBezTo>
                <a:cubicBezTo>
                  <a:pt x="90808" y="114595"/>
                  <a:pt x="90510" y="115009"/>
                  <a:pt x="90832" y="115331"/>
                </a:cubicBezTo>
                <a:cubicBezTo>
                  <a:pt x="91032" y="115598"/>
                  <a:pt x="91265" y="115831"/>
                  <a:pt x="91466" y="116065"/>
                </a:cubicBezTo>
                <a:cubicBezTo>
                  <a:pt x="91366" y="116498"/>
                  <a:pt x="91232" y="116899"/>
                  <a:pt x="91099" y="117299"/>
                </a:cubicBezTo>
                <a:cubicBezTo>
                  <a:pt x="90565" y="116899"/>
                  <a:pt x="89998" y="116465"/>
                  <a:pt x="89464" y="116031"/>
                </a:cubicBezTo>
                <a:cubicBezTo>
                  <a:pt x="89564" y="115297"/>
                  <a:pt x="89664" y="114564"/>
                  <a:pt x="89731" y="113863"/>
                </a:cubicBezTo>
                <a:lnTo>
                  <a:pt x="89731" y="113863"/>
                </a:lnTo>
                <a:cubicBezTo>
                  <a:pt x="89364" y="114097"/>
                  <a:pt x="88964" y="114363"/>
                  <a:pt x="88597" y="114630"/>
                </a:cubicBezTo>
                <a:lnTo>
                  <a:pt x="88397" y="115331"/>
                </a:lnTo>
                <a:cubicBezTo>
                  <a:pt x="88063" y="115331"/>
                  <a:pt x="87830" y="115731"/>
                  <a:pt x="88097" y="116065"/>
                </a:cubicBezTo>
                <a:cubicBezTo>
                  <a:pt x="88130" y="116098"/>
                  <a:pt x="88163" y="116165"/>
                  <a:pt x="88197" y="116198"/>
                </a:cubicBezTo>
                <a:cubicBezTo>
                  <a:pt x="87896" y="117299"/>
                  <a:pt x="87630" y="118366"/>
                  <a:pt x="87329" y="119467"/>
                </a:cubicBezTo>
                <a:cubicBezTo>
                  <a:pt x="86629" y="118967"/>
                  <a:pt x="85962" y="118433"/>
                  <a:pt x="85261" y="117933"/>
                </a:cubicBezTo>
                <a:cubicBezTo>
                  <a:pt x="85227" y="117729"/>
                  <a:pt x="85046" y="117620"/>
                  <a:pt x="84858" y="117620"/>
                </a:cubicBezTo>
                <a:cubicBezTo>
                  <a:pt x="84678" y="117620"/>
                  <a:pt x="84493" y="117720"/>
                  <a:pt x="84427" y="117933"/>
                </a:cubicBezTo>
                <a:cubicBezTo>
                  <a:pt x="84327" y="118266"/>
                  <a:pt x="84194" y="118600"/>
                  <a:pt x="84094" y="118933"/>
                </a:cubicBezTo>
                <a:lnTo>
                  <a:pt x="83260" y="118066"/>
                </a:lnTo>
                <a:cubicBezTo>
                  <a:pt x="82926" y="118300"/>
                  <a:pt x="82559" y="118500"/>
                  <a:pt x="82192" y="118700"/>
                </a:cubicBezTo>
                <a:cubicBezTo>
                  <a:pt x="82526" y="119134"/>
                  <a:pt x="82859" y="119567"/>
                  <a:pt x="83193" y="120001"/>
                </a:cubicBezTo>
                <a:lnTo>
                  <a:pt x="83493" y="120735"/>
                </a:lnTo>
                <a:cubicBezTo>
                  <a:pt x="83326" y="121302"/>
                  <a:pt x="83160" y="121835"/>
                  <a:pt x="82960" y="122403"/>
                </a:cubicBezTo>
                <a:lnTo>
                  <a:pt x="80024" y="119901"/>
                </a:lnTo>
                <a:cubicBezTo>
                  <a:pt x="79657" y="120101"/>
                  <a:pt x="79290" y="120301"/>
                  <a:pt x="78923" y="120468"/>
                </a:cubicBezTo>
                <a:cubicBezTo>
                  <a:pt x="79190" y="120901"/>
                  <a:pt x="79490" y="121302"/>
                  <a:pt x="79757" y="121735"/>
                </a:cubicBezTo>
                <a:cubicBezTo>
                  <a:pt x="79390" y="121368"/>
                  <a:pt x="78990" y="121002"/>
                  <a:pt x="78623" y="120635"/>
                </a:cubicBezTo>
                <a:cubicBezTo>
                  <a:pt x="78456" y="120735"/>
                  <a:pt x="78256" y="120801"/>
                  <a:pt x="78089" y="120901"/>
                </a:cubicBezTo>
                <a:cubicBezTo>
                  <a:pt x="78089" y="121168"/>
                  <a:pt x="78056" y="121469"/>
                  <a:pt x="77956" y="121735"/>
                </a:cubicBezTo>
                <a:cubicBezTo>
                  <a:pt x="78156" y="122236"/>
                  <a:pt x="78356" y="122736"/>
                  <a:pt x="78556" y="123236"/>
                </a:cubicBezTo>
                <a:cubicBezTo>
                  <a:pt x="78256" y="122970"/>
                  <a:pt x="77923" y="122703"/>
                  <a:pt x="77622" y="122403"/>
                </a:cubicBezTo>
                <a:cubicBezTo>
                  <a:pt x="77456" y="122669"/>
                  <a:pt x="77189" y="122870"/>
                  <a:pt x="76889" y="123003"/>
                </a:cubicBezTo>
                <a:cubicBezTo>
                  <a:pt x="76288" y="123270"/>
                  <a:pt x="75754" y="123603"/>
                  <a:pt x="75187" y="123970"/>
                </a:cubicBezTo>
                <a:cubicBezTo>
                  <a:pt x="75187" y="123970"/>
                  <a:pt x="75187" y="123970"/>
                  <a:pt x="75187" y="124004"/>
                </a:cubicBezTo>
                <a:cubicBezTo>
                  <a:pt x="75154" y="124004"/>
                  <a:pt x="75154" y="123970"/>
                  <a:pt x="75154" y="123970"/>
                </a:cubicBezTo>
                <a:cubicBezTo>
                  <a:pt x="74787" y="124204"/>
                  <a:pt x="74420" y="124404"/>
                  <a:pt x="74020" y="124571"/>
                </a:cubicBezTo>
                <a:cubicBezTo>
                  <a:pt x="73953" y="124604"/>
                  <a:pt x="73853" y="124637"/>
                  <a:pt x="73786" y="124671"/>
                </a:cubicBezTo>
                <a:cubicBezTo>
                  <a:pt x="73920" y="124904"/>
                  <a:pt x="74053" y="125138"/>
                  <a:pt x="74187" y="125405"/>
                </a:cubicBezTo>
                <a:cubicBezTo>
                  <a:pt x="74220" y="125605"/>
                  <a:pt x="74220" y="125838"/>
                  <a:pt x="74220" y="126038"/>
                </a:cubicBezTo>
                <a:cubicBezTo>
                  <a:pt x="73920" y="125638"/>
                  <a:pt x="73620" y="125238"/>
                  <a:pt x="73319" y="124838"/>
                </a:cubicBezTo>
                <a:cubicBezTo>
                  <a:pt x="72752" y="125071"/>
                  <a:pt x="72219" y="125271"/>
                  <a:pt x="71651" y="125471"/>
                </a:cubicBezTo>
                <a:cubicBezTo>
                  <a:pt x="71651" y="125538"/>
                  <a:pt x="71651" y="125638"/>
                  <a:pt x="71651" y="125705"/>
                </a:cubicBezTo>
                <a:cubicBezTo>
                  <a:pt x="71585" y="125638"/>
                  <a:pt x="71551" y="125571"/>
                  <a:pt x="71518" y="125538"/>
                </a:cubicBezTo>
                <a:cubicBezTo>
                  <a:pt x="71251" y="125605"/>
                  <a:pt x="70984" y="125705"/>
                  <a:pt x="70717" y="125805"/>
                </a:cubicBezTo>
                <a:cubicBezTo>
                  <a:pt x="70551" y="125872"/>
                  <a:pt x="70351" y="125905"/>
                  <a:pt x="70184" y="125905"/>
                </a:cubicBezTo>
                <a:cubicBezTo>
                  <a:pt x="70017" y="126372"/>
                  <a:pt x="69817" y="126806"/>
                  <a:pt x="69650" y="127273"/>
                </a:cubicBezTo>
                <a:cubicBezTo>
                  <a:pt x="69483" y="126972"/>
                  <a:pt x="69350" y="126672"/>
                  <a:pt x="69183" y="126372"/>
                </a:cubicBezTo>
                <a:cubicBezTo>
                  <a:pt x="68883" y="126505"/>
                  <a:pt x="68516" y="126606"/>
                  <a:pt x="68116" y="126606"/>
                </a:cubicBezTo>
                <a:cubicBezTo>
                  <a:pt x="67315" y="126606"/>
                  <a:pt x="66715" y="126272"/>
                  <a:pt x="66314" y="125805"/>
                </a:cubicBezTo>
                <a:cubicBezTo>
                  <a:pt x="65614" y="126005"/>
                  <a:pt x="64880" y="126172"/>
                  <a:pt x="64146" y="126272"/>
                </a:cubicBezTo>
                <a:lnTo>
                  <a:pt x="64480" y="127339"/>
                </a:lnTo>
                <a:lnTo>
                  <a:pt x="63712" y="129174"/>
                </a:lnTo>
                <a:cubicBezTo>
                  <a:pt x="63279" y="128240"/>
                  <a:pt x="62812" y="127306"/>
                  <a:pt x="62378" y="126372"/>
                </a:cubicBezTo>
                <a:cubicBezTo>
                  <a:pt x="61411" y="126339"/>
                  <a:pt x="60510" y="126139"/>
                  <a:pt x="59643" y="125738"/>
                </a:cubicBezTo>
                <a:cubicBezTo>
                  <a:pt x="59643" y="125805"/>
                  <a:pt x="59643" y="125905"/>
                  <a:pt x="59643" y="126005"/>
                </a:cubicBezTo>
                <a:lnTo>
                  <a:pt x="59710" y="126305"/>
                </a:lnTo>
                <a:cubicBezTo>
                  <a:pt x="59676" y="126972"/>
                  <a:pt x="59610" y="127640"/>
                  <a:pt x="59576" y="128307"/>
                </a:cubicBezTo>
                <a:cubicBezTo>
                  <a:pt x="59509" y="128540"/>
                  <a:pt x="59409" y="128774"/>
                  <a:pt x="59309" y="129007"/>
                </a:cubicBezTo>
                <a:cubicBezTo>
                  <a:pt x="58375" y="127806"/>
                  <a:pt x="57608" y="126472"/>
                  <a:pt x="57041" y="125004"/>
                </a:cubicBezTo>
                <a:cubicBezTo>
                  <a:pt x="56707" y="124904"/>
                  <a:pt x="56341" y="124771"/>
                  <a:pt x="56007" y="124671"/>
                </a:cubicBezTo>
                <a:cubicBezTo>
                  <a:pt x="56007" y="124671"/>
                  <a:pt x="56007" y="124671"/>
                  <a:pt x="56007" y="124704"/>
                </a:cubicBezTo>
                <a:lnTo>
                  <a:pt x="56007" y="125905"/>
                </a:lnTo>
                <a:cubicBezTo>
                  <a:pt x="55940" y="125838"/>
                  <a:pt x="55840" y="125838"/>
                  <a:pt x="55773" y="125838"/>
                </a:cubicBezTo>
                <a:lnTo>
                  <a:pt x="55607" y="124504"/>
                </a:lnTo>
                <a:cubicBezTo>
                  <a:pt x="55073" y="124304"/>
                  <a:pt x="54573" y="124070"/>
                  <a:pt x="54072" y="123804"/>
                </a:cubicBezTo>
                <a:lnTo>
                  <a:pt x="54072" y="123804"/>
                </a:lnTo>
                <a:cubicBezTo>
                  <a:pt x="54106" y="124271"/>
                  <a:pt x="54139" y="124738"/>
                  <a:pt x="54172" y="125171"/>
                </a:cubicBezTo>
                <a:cubicBezTo>
                  <a:pt x="54106" y="125205"/>
                  <a:pt x="54039" y="125205"/>
                  <a:pt x="53972" y="125238"/>
                </a:cubicBezTo>
                <a:cubicBezTo>
                  <a:pt x="53805" y="125305"/>
                  <a:pt x="53639" y="125371"/>
                  <a:pt x="53438" y="125438"/>
                </a:cubicBezTo>
                <a:lnTo>
                  <a:pt x="53372" y="123470"/>
                </a:lnTo>
                <a:cubicBezTo>
                  <a:pt x="52971" y="123270"/>
                  <a:pt x="52605" y="123036"/>
                  <a:pt x="52204" y="122803"/>
                </a:cubicBezTo>
                <a:cubicBezTo>
                  <a:pt x="52071" y="123804"/>
                  <a:pt x="51937" y="124771"/>
                  <a:pt x="51804" y="125738"/>
                </a:cubicBezTo>
                <a:cubicBezTo>
                  <a:pt x="50970" y="125938"/>
                  <a:pt x="50136" y="126139"/>
                  <a:pt x="49302" y="126339"/>
                </a:cubicBezTo>
                <a:cubicBezTo>
                  <a:pt x="49169" y="125838"/>
                  <a:pt x="49035" y="125371"/>
                  <a:pt x="48902" y="124871"/>
                </a:cubicBezTo>
                <a:cubicBezTo>
                  <a:pt x="48935" y="124504"/>
                  <a:pt x="48969" y="124104"/>
                  <a:pt x="48969" y="123737"/>
                </a:cubicBezTo>
                <a:cubicBezTo>
                  <a:pt x="49035" y="123637"/>
                  <a:pt x="49069" y="123537"/>
                  <a:pt x="49135" y="123437"/>
                </a:cubicBezTo>
                <a:cubicBezTo>
                  <a:pt x="49302" y="123337"/>
                  <a:pt x="49336" y="123170"/>
                  <a:pt x="49302" y="123003"/>
                </a:cubicBezTo>
                <a:cubicBezTo>
                  <a:pt x="49536" y="122536"/>
                  <a:pt x="49736" y="122036"/>
                  <a:pt x="49969" y="121569"/>
                </a:cubicBezTo>
                <a:lnTo>
                  <a:pt x="50069" y="121502"/>
                </a:lnTo>
                <a:cubicBezTo>
                  <a:pt x="49736" y="121268"/>
                  <a:pt x="49369" y="121035"/>
                  <a:pt x="49035" y="120801"/>
                </a:cubicBezTo>
                <a:cubicBezTo>
                  <a:pt x="47935" y="121435"/>
                  <a:pt x="46867" y="122069"/>
                  <a:pt x="45766" y="122736"/>
                </a:cubicBezTo>
                <a:lnTo>
                  <a:pt x="45333" y="122736"/>
                </a:lnTo>
                <a:cubicBezTo>
                  <a:pt x="46367" y="121969"/>
                  <a:pt x="47401" y="121168"/>
                  <a:pt x="48468" y="120401"/>
                </a:cubicBezTo>
                <a:cubicBezTo>
                  <a:pt x="48101" y="120134"/>
                  <a:pt x="47734" y="119901"/>
                  <a:pt x="47367" y="119634"/>
                </a:cubicBezTo>
                <a:cubicBezTo>
                  <a:pt x="46734" y="119967"/>
                  <a:pt x="46100" y="120268"/>
                  <a:pt x="45466" y="120568"/>
                </a:cubicBezTo>
                <a:cubicBezTo>
                  <a:pt x="45399" y="120468"/>
                  <a:pt x="45266" y="120401"/>
                  <a:pt x="45133" y="120401"/>
                </a:cubicBezTo>
                <a:cubicBezTo>
                  <a:pt x="44966" y="120368"/>
                  <a:pt x="44766" y="120368"/>
                  <a:pt x="44599" y="120334"/>
                </a:cubicBezTo>
                <a:cubicBezTo>
                  <a:pt x="44699" y="120268"/>
                  <a:pt x="44799" y="120201"/>
                  <a:pt x="44899" y="120134"/>
                </a:cubicBezTo>
                <a:cubicBezTo>
                  <a:pt x="45259" y="119924"/>
                  <a:pt x="45079" y="119309"/>
                  <a:pt x="44700" y="119309"/>
                </a:cubicBezTo>
                <a:cubicBezTo>
                  <a:pt x="44657" y="119309"/>
                  <a:pt x="44612" y="119317"/>
                  <a:pt x="44565" y="119334"/>
                </a:cubicBezTo>
                <a:cubicBezTo>
                  <a:pt x="44299" y="119434"/>
                  <a:pt x="43998" y="119567"/>
                  <a:pt x="43732" y="119667"/>
                </a:cubicBezTo>
                <a:cubicBezTo>
                  <a:pt x="44465" y="119334"/>
                  <a:pt x="45199" y="119000"/>
                  <a:pt x="45966" y="118667"/>
                </a:cubicBezTo>
                <a:cubicBezTo>
                  <a:pt x="45866" y="118600"/>
                  <a:pt x="45800" y="118533"/>
                  <a:pt x="45733" y="118500"/>
                </a:cubicBezTo>
                <a:cubicBezTo>
                  <a:pt x="45433" y="118300"/>
                  <a:pt x="45099" y="118099"/>
                  <a:pt x="44799" y="117899"/>
                </a:cubicBezTo>
                <a:cubicBezTo>
                  <a:pt x="43098" y="118266"/>
                  <a:pt x="41397" y="118667"/>
                  <a:pt x="39729" y="119033"/>
                </a:cubicBezTo>
                <a:lnTo>
                  <a:pt x="39729" y="118900"/>
                </a:lnTo>
                <a:cubicBezTo>
                  <a:pt x="39746" y="118602"/>
                  <a:pt x="39551" y="118470"/>
                  <a:pt x="39339" y="118470"/>
                </a:cubicBezTo>
                <a:cubicBezTo>
                  <a:pt x="39147" y="118470"/>
                  <a:pt x="38940" y="118577"/>
                  <a:pt x="38861" y="118767"/>
                </a:cubicBezTo>
                <a:cubicBezTo>
                  <a:pt x="38795" y="118933"/>
                  <a:pt x="38728" y="119100"/>
                  <a:pt x="38661" y="119267"/>
                </a:cubicBezTo>
                <a:lnTo>
                  <a:pt x="37560" y="119534"/>
                </a:lnTo>
                <a:cubicBezTo>
                  <a:pt x="37460" y="119500"/>
                  <a:pt x="37394" y="119500"/>
                  <a:pt x="37294" y="119500"/>
                </a:cubicBezTo>
                <a:cubicBezTo>
                  <a:pt x="37360" y="119234"/>
                  <a:pt x="37427" y="118967"/>
                  <a:pt x="37494" y="118700"/>
                </a:cubicBezTo>
                <a:cubicBezTo>
                  <a:pt x="37494" y="118667"/>
                  <a:pt x="37494" y="118667"/>
                  <a:pt x="37494" y="118633"/>
                </a:cubicBezTo>
                <a:cubicBezTo>
                  <a:pt x="38761" y="118099"/>
                  <a:pt x="40029" y="117532"/>
                  <a:pt x="41263" y="116999"/>
                </a:cubicBezTo>
                <a:cubicBezTo>
                  <a:pt x="41330" y="116965"/>
                  <a:pt x="41430" y="116932"/>
                  <a:pt x="41497" y="116899"/>
                </a:cubicBezTo>
                <a:cubicBezTo>
                  <a:pt x="41530" y="116899"/>
                  <a:pt x="41563" y="116865"/>
                  <a:pt x="41563" y="116865"/>
                </a:cubicBezTo>
                <a:cubicBezTo>
                  <a:pt x="41830" y="116732"/>
                  <a:pt x="42064" y="116632"/>
                  <a:pt x="42331" y="116532"/>
                </a:cubicBezTo>
                <a:cubicBezTo>
                  <a:pt x="41897" y="116298"/>
                  <a:pt x="41463" y="116098"/>
                  <a:pt x="40996" y="115865"/>
                </a:cubicBezTo>
                <a:lnTo>
                  <a:pt x="37927" y="116999"/>
                </a:lnTo>
                <a:cubicBezTo>
                  <a:pt x="37961" y="116765"/>
                  <a:pt x="37794" y="116465"/>
                  <a:pt x="37494" y="116432"/>
                </a:cubicBezTo>
                <a:lnTo>
                  <a:pt x="36593" y="116365"/>
                </a:lnTo>
                <a:cubicBezTo>
                  <a:pt x="37460" y="115931"/>
                  <a:pt x="38294" y="115464"/>
                  <a:pt x="39128" y="115031"/>
                </a:cubicBezTo>
                <a:cubicBezTo>
                  <a:pt x="38728" y="114830"/>
                  <a:pt x="38294" y="114630"/>
                  <a:pt x="37861" y="114430"/>
                </a:cubicBezTo>
                <a:cubicBezTo>
                  <a:pt x="36493" y="115031"/>
                  <a:pt x="35125" y="115598"/>
                  <a:pt x="33758" y="116198"/>
                </a:cubicBezTo>
                <a:cubicBezTo>
                  <a:pt x="33424" y="116165"/>
                  <a:pt x="33124" y="116131"/>
                  <a:pt x="32790" y="116131"/>
                </a:cubicBezTo>
                <a:lnTo>
                  <a:pt x="36727" y="113930"/>
                </a:lnTo>
                <a:cubicBezTo>
                  <a:pt x="36360" y="113763"/>
                  <a:pt x="35993" y="113596"/>
                  <a:pt x="35626" y="113429"/>
                </a:cubicBezTo>
                <a:cubicBezTo>
                  <a:pt x="34158" y="114197"/>
                  <a:pt x="32657" y="114964"/>
                  <a:pt x="31156" y="115731"/>
                </a:cubicBezTo>
                <a:lnTo>
                  <a:pt x="35259" y="113229"/>
                </a:lnTo>
                <a:cubicBezTo>
                  <a:pt x="34925" y="113096"/>
                  <a:pt x="34625" y="112929"/>
                  <a:pt x="34325" y="112762"/>
                </a:cubicBezTo>
                <a:lnTo>
                  <a:pt x="31156" y="114730"/>
                </a:lnTo>
                <a:cubicBezTo>
                  <a:pt x="31256" y="114330"/>
                  <a:pt x="31356" y="113963"/>
                  <a:pt x="31456" y="113563"/>
                </a:cubicBezTo>
                <a:cubicBezTo>
                  <a:pt x="32290" y="113229"/>
                  <a:pt x="33124" y="112896"/>
                  <a:pt x="33958" y="112562"/>
                </a:cubicBezTo>
                <a:cubicBezTo>
                  <a:pt x="33624" y="112395"/>
                  <a:pt x="33291" y="112229"/>
                  <a:pt x="32957" y="112028"/>
                </a:cubicBezTo>
                <a:lnTo>
                  <a:pt x="31656" y="112529"/>
                </a:lnTo>
                <a:cubicBezTo>
                  <a:pt x="31599" y="112376"/>
                  <a:pt x="31422" y="112278"/>
                  <a:pt x="31244" y="112278"/>
                </a:cubicBezTo>
                <a:cubicBezTo>
                  <a:pt x="31110" y="112278"/>
                  <a:pt x="30975" y="112333"/>
                  <a:pt x="30889" y="112462"/>
                </a:cubicBezTo>
                <a:cubicBezTo>
                  <a:pt x="30756" y="112662"/>
                  <a:pt x="30622" y="112829"/>
                  <a:pt x="30522" y="112996"/>
                </a:cubicBezTo>
                <a:cubicBezTo>
                  <a:pt x="29688" y="113329"/>
                  <a:pt x="28888" y="113663"/>
                  <a:pt x="28087" y="113963"/>
                </a:cubicBezTo>
                <a:lnTo>
                  <a:pt x="28020" y="113963"/>
                </a:lnTo>
                <a:cubicBezTo>
                  <a:pt x="28120" y="113730"/>
                  <a:pt x="28220" y="113463"/>
                  <a:pt x="28321" y="113229"/>
                </a:cubicBezTo>
                <a:lnTo>
                  <a:pt x="31790" y="111328"/>
                </a:lnTo>
                <a:cubicBezTo>
                  <a:pt x="31423" y="111094"/>
                  <a:pt x="31022" y="110828"/>
                  <a:pt x="30656" y="110561"/>
                </a:cubicBezTo>
                <a:cubicBezTo>
                  <a:pt x="30255" y="110260"/>
                  <a:pt x="29955" y="109860"/>
                  <a:pt x="29755" y="109427"/>
                </a:cubicBezTo>
                <a:cubicBezTo>
                  <a:pt x="29655" y="109460"/>
                  <a:pt x="29555" y="109493"/>
                  <a:pt x="29421" y="109527"/>
                </a:cubicBezTo>
                <a:cubicBezTo>
                  <a:pt x="29344" y="109480"/>
                  <a:pt x="29252" y="109455"/>
                  <a:pt x="29163" y="109455"/>
                </a:cubicBezTo>
                <a:cubicBezTo>
                  <a:pt x="29059" y="109455"/>
                  <a:pt x="28959" y="109488"/>
                  <a:pt x="28888" y="109560"/>
                </a:cubicBezTo>
                <a:cubicBezTo>
                  <a:pt x="28788" y="109660"/>
                  <a:pt x="28687" y="109760"/>
                  <a:pt x="28621" y="109827"/>
                </a:cubicBezTo>
                <a:cubicBezTo>
                  <a:pt x="27420" y="110294"/>
                  <a:pt x="26252" y="110727"/>
                  <a:pt x="25052" y="111161"/>
                </a:cubicBezTo>
                <a:cubicBezTo>
                  <a:pt x="25285" y="110727"/>
                  <a:pt x="25485" y="110260"/>
                  <a:pt x="25719" y="109827"/>
                </a:cubicBezTo>
                <a:cubicBezTo>
                  <a:pt x="26653" y="109360"/>
                  <a:pt x="27587" y="108859"/>
                  <a:pt x="28521" y="108392"/>
                </a:cubicBezTo>
                <a:cubicBezTo>
                  <a:pt x="28154" y="108192"/>
                  <a:pt x="27787" y="107959"/>
                  <a:pt x="27387" y="107759"/>
                </a:cubicBezTo>
                <a:lnTo>
                  <a:pt x="26453" y="108159"/>
                </a:lnTo>
                <a:cubicBezTo>
                  <a:pt x="26453" y="107931"/>
                  <a:pt x="26261" y="107723"/>
                  <a:pt x="26037" y="107723"/>
                </a:cubicBezTo>
                <a:cubicBezTo>
                  <a:pt x="25966" y="107723"/>
                  <a:pt x="25891" y="107744"/>
                  <a:pt x="25819" y="107792"/>
                </a:cubicBezTo>
                <a:cubicBezTo>
                  <a:pt x="24618" y="108526"/>
                  <a:pt x="23417" y="109260"/>
                  <a:pt x="22183" y="109994"/>
                </a:cubicBezTo>
                <a:lnTo>
                  <a:pt x="19748" y="111061"/>
                </a:lnTo>
                <a:cubicBezTo>
                  <a:pt x="19614" y="110994"/>
                  <a:pt x="19481" y="110961"/>
                  <a:pt x="19347" y="110928"/>
                </a:cubicBezTo>
                <a:lnTo>
                  <a:pt x="26219" y="107125"/>
                </a:lnTo>
                <a:cubicBezTo>
                  <a:pt x="25819" y="106891"/>
                  <a:pt x="25385" y="106691"/>
                  <a:pt x="24985" y="106458"/>
                </a:cubicBezTo>
                <a:lnTo>
                  <a:pt x="16579" y="109960"/>
                </a:lnTo>
                <a:cubicBezTo>
                  <a:pt x="16579" y="109927"/>
                  <a:pt x="16545" y="109927"/>
                  <a:pt x="16512" y="109927"/>
                </a:cubicBezTo>
                <a:lnTo>
                  <a:pt x="23884" y="105824"/>
                </a:lnTo>
                <a:cubicBezTo>
                  <a:pt x="23350" y="105524"/>
                  <a:pt x="22817" y="105257"/>
                  <a:pt x="22316" y="104923"/>
                </a:cubicBezTo>
                <a:cubicBezTo>
                  <a:pt x="22049" y="104790"/>
                  <a:pt x="21816" y="104656"/>
                  <a:pt x="21582" y="104523"/>
                </a:cubicBezTo>
                <a:cubicBezTo>
                  <a:pt x="19915" y="105390"/>
                  <a:pt x="18247" y="106224"/>
                  <a:pt x="16579" y="107092"/>
                </a:cubicBezTo>
                <a:cubicBezTo>
                  <a:pt x="16379" y="106991"/>
                  <a:pt x="16145" y="106891"/>
                  <a:pt x="15945" y="106791"/>
                </a:cubicBezTo>
                <a:cubicBezTo>
                  <a:pt x="16579" y="106424"/>
                  <a:pt x="17213" y="106057"/>
                  <a:pt x="17813" y="105657"/>
                </a:cubicBezTo>
                <a:cubicBezTo>
                  <a:pt x="18880" y="105224"/>
                  <a:pt x="19981" y="104723"/>
                  <a:pt x="21015" y="104189"/>
                </a:cubicBezTo>
                <a:cubicBezTo>
                  <a:pt x="20382" y="103823"/>
                  <a:pt x="19781" y="103456"/>
                  <a:pt x="19147" y="103055"/>
                </a:cubicBezTo>
                <a:cubicBezTo>
                  <a:pt x="18847" y="103222"/>
                  <a:pt x="18547" y="103356"/>
                  <a:pt x="18247" y="103522"/>
                </a:cubicBezTo>
                <a:lnTo>
                  <a:pt x="14210" y="104923"/>
                </a:lnTo>
                <a:cubicBezTo>
                  <a:pt x="14344" y="104790"/>
                  <a:pt x="14344" y="104623"/>
                  <a:pt x="14277" y="104456"/>
                </a:cubicBezTo>
                <a:cubicBezTo>
                  <a:pt x="15745" y="103889"/>
                  <a:pt x="17213" y="103322"/>
                  <a:pt x="18680" y="102722"/>
                </a:cubicBezTo>
                <a:cubicBezTo>
                  <a:pt x="17279" y="101788"/>
                  <a:pt x="16012" y="100720"/>
                  <a:pt x="15044" y="99353"/>
                </a:cubicBezTo>
                <a:cubicBezTo>
                  <a:pt x="14911" y="99386"/>
                  <a:pt x="14744" y="99419"/>
                  <a:pt x="14577" y="99453"/>
                </a:cubicBezTo>
                <a:cubicBezTo>
                  <a:pt x="12176" y="98952"/>
                  <a:pt x="9741" y="98485"/>
                  <a:pt x="7339" y="98018"/>
                </a:cubicBezTo>
                <a:cubicBezTo>
                  <a:pt x="7172" y="97885"/>
                  <a:pt x="6972" y="97752"/>
                  <a:pt x="6805" y="97618"/>
                </a:cubicBezTo>
                <a:cubicBezTo>
                  <a:pt x="6905" y="97585"/>
                  <a:pt x="7039" y="97518"/>
                  <a:pt x="7139" y="97485"/>
                </a:cubicBezTo>
                <a:cubicBezTo>
                  <a:pt x="7572" y="97518"/>
                  <a:pt x="7973" y="97518"/>
                  <a:pt x="8406" y="97551"/>
                </a:cubicBezTo>
                <a:lnTo>
                  <a:pt x="13343" y="98652"/>
                </a:lnTo>
                <a:cubicBezTo>
                  <a:pt x="13379" y="98661"/>
                  <a:pt x="13415" y="98665"/>
                  <a:pt x="13449" y="98665"/>
                </a:cubicBezTo>
                <a:cubicBezTo>
                  <a:pt x="13543" y="98665"/>
                  <a:pt x="13628" y="98634"/>
                  <a:pt x="13677" y="98585"/>
                </a:cubicBezTo>
                <a:cubicBezTo>
                  <a:pt x="14077" y="98719"/>
                  <a:pt x="14444" y="98886"/>
                  <a:pt x="14844" y="99019"/>
                </a:cubicBezTo>
                <a:cubicBezTo>
                  <a:pt x="14444" y="98419"/>
                  <a:pt x="14144" y="97785"/>
                  <a:pt x="13910" y="97084"/>
                </a:cubicBezTo>
                <a:lnTo>
                  <a:pt x="12576" y="96984"/>
                </a:lnTo>
                <a:cubicBezTo>
                  <a:pt x="11942" y="96517"/>
                  <a:pt x="11308" y="96017"/>
                  <a:pt x="10641" y="95517"/>
                </a:cubicBezTo>
                <a:cubicBezTo>
                  <a:pt x="10641" y="95316"/>
                  <a:pt x="10474" y="95083"/>
                  <a:pt x="10208" y="95083"/>
                </a:cubicBezTo>
                <a:lnTo>
                  <a:pt x="10074" y="95083"/>
                </a:lnTo>
                <a:cubicBezTo>
                  <a:pt x="9941" y="94983"/>
                  <a:pt x="9841" y="94916"/>
                  <a:pt x="9707" y="94816"/>
                </a:cubicBezTo>
                <a:lnTo>
                  <a:pt x="9707" y="94816"/>
                </a:lnTo>
                <a:lnTo>
                  <a:pt x="11342" y="95216"/>
                </a:lnTo>
                <a:cubicBezTo>
                  <a:pt x="12176" y="95850"/>
                  <a:pt x="13010" y="96451"/>
                  <a:pt x="13877" y="97018"/>
                </a:cubicBezTo>
                <a:cubicBezTo>
                  <a:pt x="13577" y="96117"/>
                  <a:pt x="13343" y="95183"/>
                  <a:pt x="13143" y="94249"/>
                </a:cubicBezTo>
                <a:cubicBezTo>
                  <a:pt x="13076" y="93915"/>
                  <a:pt x="13010" y="93549"/>
                  <a:pt x="12943" y="93215"/>
                </a:cubicBezTo>
                <a:lnTo>
                  <a:pt x="10341" y="92148"/>
                </a:lnTo>
                <a:cubicBezTo>
                  <a:pt x="10441" y="92114"/>
                  <a:pt x="10541" y="92081"/>
                  <a:pt x="10608" y="92047"/>
                </a:cubicBezTo>
                <a:cubicBezTo>
                  <a:pt x="10775" y="91947"/>
                  <a:pt x="10841" y="91781"/>
                  <a:pt x="10808" y="91614"/>
                </a:cubicBezTo>
                <a:lnTo>
                  <a:pt x="10808" y="91614"/>
                </a:lnTo>
                <a:cubicBezTo>
                  <a:pt x="10941" y="91681"/>
                  <a:pt x="11042" y="91714"/>
                  <a:pt x="11142" y="91781"/>
                </a:cubicBezTo>
                <a:cubicBezTo>
                  <a:pt x="11220" y="91820"/>
                  <a:pt x="11298" y="91836"/>
                  <a:pt x="11369" y="91836"/>
                </a:cubicBezTo>
                <a:cubicBezTo>
                  <a:pt x="11420" y="91836"/>
                  <a:pt x="11467" y="91828"/>
                  <a:pt x="11509" y="91814"/>
                </a:cubicBezTo>
                <a:cubicBezTo>
                  <a:pt x="11942" y="92114"/>
                  <a:pt x="12409" y="92414"/>
                  <a:pt x="12843" y="92681"/>
                </a:cubicBezTo>
                <a:cubicBezTo>
                  <a:pt x="12843" y="92615"/>
                  <a:pt x="12809" y="92514"/>
                  <a:pt x="12809" y="92414"/>
                </a:cubicBezTo>
                <a:cubicBezTo>
                  <a:pt x="12443" y="90480"/>
                  <a:pt x="12076" y="88512"/>
                  <a:pt x="12209" y="86544"/>
                </a:cubicBezTo>
                <a:cubicBezTo>
                  <a:pt x="11976" y="86343"/>
                  <a:pt x="11775" y="86110"/>
                  <a:pt x="11542" y="85910"/>
                </a:cubicBezTo>
                <a:lnTo>
                  <a:pt x="11542" y="85910"/>
                </a:lnTo>
                <a:cubicBezTo>
                  <a:pt x="11566" y="85914"/>
                  <a:pt x="11589" y="85916"/>
                  <a:pt x="11613" y="85916"/>
                </a:cubicBezTo>
                <a:cubicBezTo>
                  <a:pt x="11946" y="85916"/>
                  <a:pt x="12192" y="85488"/>
                  <a:pt x="11942" y="85176"/>
                </a:cubicBezTo>
                <a:cubicBezTo>
                  <a:pt x="10208" y="83141"/>
                  <a:pt x="8473" y="81073"/>
                  <a:pt x="6772" y="79038"/>
                </a:cubicBezTo>
                <a:cubicBezTo>
                  <a:pt x="6472" y="78571"/>
                  <a:pt x="6205" y="78104"/>
                  <a:pt x="5938" y="77637"/>
                </a:cubicBezTo>
                <a:lnTo>
                  <a:pt x="5938" y="77637"/>
                </a:lnTo>
                <a:cubicBezTo>
                  <a:pt x="6238" y="77737"/>
                  <a:pt x="6538" y="77837"/>
                  <a:pt x="6839" y="77971"/>
                </a:cubicBezTo>
                <a:cubicBezTo>
                  <a:pt x="8673" y="79772"/>
                  <a:pt x="10741" y="81407"/>
                  <a:pt x="12910" y="82874"/>
                </a:cubicBezTo>
                <a:cubicBezTo>
                  <a:pt x="12876" y="82407"/>
                  <a:pt x="12843" y="81907"/>
                  <a:pt x="12843" y="81440"/>
                </a:cubicBezTo>
                <a:lnTo>
                  <a:pt x="9841" y="78838"/>
                </a:lnTo>
                <a:cubicBezTo>
                  <a:pt x="9974" y="78705"/>
                  <a:pt x="10041" y="78538"/>
                  <a:pt x="10007" y="78371"/>
                </a:cubicBezTo>
                <a:cubicBezTo>
                  <a:pt x="9841" y="77837"/>
                  <a:pt x="9707" y="77337"/>
                  <a:pt x="9574" y="76803"/>
                </a:cubicBezTo>
                <a:lnTo>
                  <a:pt x="9574" y="76803"/>
                </a:lnTo>
                <a:cubicBezTo>
                  <a:pt x="10641" y="77837"/>
                  <a:pt x="11742" y="78871"/>
                  <a:pt x="12809" y="79872"/>
                </a:cubicBezTo>
                <a:cubicBezTo>
                  <a:pt x="12809" y="79405"/>
                  <a:pt x="12809" y="78938"/>
                  <a:pt x="12776" y="78471"/>
                </a:cubicBezTo>
                <a:cubicBezTo>
                  <a:pt x="11809" y="77404"/>
                  <a:pt x="10808" y="76370"/>
                  <a:pt x="9841" y="75335"/>
                </a:cubicBezTo>
                <a:lnTo>
                  <a:pt x="9440" y="74502"/>
                </a:lnTo>
                <a:lnTo>
                  <a:pt x="9440" y="74502"/>
                </a:lnTo>
                <a:cubicBezTo>
                  <a:pt x="10575" y="75502"/>
                  <a:pt x="11675" y="76536"/>
                  <a:pt x="12776" y="77537"/>
                </a:cubicBezTo>
                <a:cubicBezTo>
                  <a:pt x="12776" y="77404"/>
                  <a:pt x="12776" y="77270"/>
                  <a:pt x="12776" y="77137"/>
                </a:cubicBezTo>
                <a:cubicBezTo>
                  <a:pt x="12743" y="76670"/>
                  <a:pt x="12743" y="76203"/>
                  <a:pt x="12709" y="75736"/>
                </a:cubicBezTo>
                <a:lnTo>
                  <a:pt x="7606" y="69765"/>
                </a:lnTo>
                <a:cubicBezTo>
                  <a:pt x="7572" y="69665"/>
                  <a:pt x="7539" y="69531"/>
                  <a:pt x="7506" y="69398"/>
                </a:cubicBezTo>
                <a:lnTo>
                  <a:pt x="8039" y="69398"/>
                </a:lnTo>
                <a:cubicBezTo>
                  <a:pt x="9540" y="70766"/>
                  <a:pt x="11042" y="72167"/>
                  <a:pt x="12543" y="73568"/>
                </a:cubicBezTo>
                <a:cubicBezTo>
                  <a:pt x="12509" y="73000"/>
                  <a:pt x="12443" y="72433"/>
                  <a:pt x="12409" y="71900"/>
                </a:cubicBezTo>
                <a:cubicBezTo>
                  <a:pt x="11609" y="71066"/>
                  <a:pt x="10808" y="70232"/>
                  <a:pt x="10041" y="69398"/>
                </a:cubicBezTo>
                <a:cubicBezTo>
                  <a:pt x="10108" y="69398"/>
                  <a:pt x="10208" y="69398"/>
                  <a:pt x="10308" y="69431"/>
                </a:cubicBezTo>
                <a:cubicBezTo>
                  <a:pt x="10308" y="69431"/>
                  <a:pt x="10341" y="69398"/>
                  <a:pt x="10341" y="69398"/>
                </a:cubicBezTo>
                <a:cubicBezTo>
                  <a:pt x="11008" y="69998"/>
                  <a:pt x="11675" y="70599"/>
                  <a:pt x="12342" y="71199"/>
                </a:cubicBezTo>
                <a:cubicBezTo>
                  <a:pt x="12309" y="70632"/>
                  <a:pt x="12276" y="70065"/>
                  <a:pt x="12242" y="69531"/>
                </a:cubicBezTo>
                <a:cubicBezTo>
                  <a:pt x="11475" y="68664"/>
                  <a:pt x="10741" y="67830"/>
                  <a:pt x="9974" y="66963"/>
                </a:cubicBezTo>
                <a:cubicBezTo>
                  <a:pt x="9741" y="66396"/>
                  <a:pt x="9507" y="65829"/>
                  <a:pt x="9274" y="65262"/>
                </a:cubicBezTo>
                <a:lnTo>
                  <a:pt x="9274" y="65262"/>
                </a:lnTo>
                <a:cubicBezTo>
                  <a:pt x="10241" y="66129"/>
                  <a:pt x="11208" y="66996"/>
                  <a:pt x="12176" y="67863"/>
                </a:cubicBezTo>
                <a:cubicBezTo>
                  <a:pt x="12176" y="67697"/>
                  <a:pt x="12142" y="67530"/>
                  <a:pt x="12142" y="67363"/>
                </a:cubicBezTo>
                <a:cubicBezTo>
                  <a:pt x="12142" y="66929"/>
                  <a:pt x="12176" y="66529"/>
                  <a:pt x="12176" y="66096"/>
                </a:cubicBezTo>
                <a:cubicBezTo>
                  <a:pt x="11942" y="65862"/>
                  <a:pt x="11742" y="65629"/>
                  <a:pt x="11509" y="65395"/>
                </a:cubicBezTo>
                <a:cubicBezTo>
                  <a:pt x="11509" y="65362"/>
                  <a:pt x="11509" y="65328"/>
                  <a:pt x="11542" y="65328"/>
                </a:cubicBezTo>
                <a:cubicBezTo>
                  <a:pt x="11742" y="65528"/>
                  <a:pt x="11976" y="65729"/>
                  <a:pt x="12176" y="65929"/>
                </a:cubicBezTo>
                <a:cubicBezTo>
                  <a:pt x="12209" y="65328"/>
                  <a:pt x="12242" y="64728"/>
                  <a:pt x="12276" y="64127"/>
                </a:cubicBezTo>
                <a:cubicBezTo>
                  <a:pt x="11442" y="63060"/>
                  <a:pt x="10608" y="62026"/>
                  <a:pt x="9774" y="60959"/>
                </a:cubicBezTo>
                <a:lnTo>
                  <a:pt x="9274" y="59858"/>
                </a:lnTo>
                <a:lnTo>
                  <a:pt x="12009" y="62793"/>
                </a:lnTo>
                <a:cubicBezTo>
                  <a:pt x="12085" y="62895"/>
                  <a:pt x="12181" y="62939"/>
                  <a:pt x="12267" y="62939"/>
                </a:cubicBezTo>
                <a:cubicBezTo>
                  <a:pt x="12293" y="62939"/>
                  <a:pt x="12319" y="62934"/>
                  <a:pt x="12342" y="62927"/>
                </a:cubicBezTo>
                <a:cubicBezTo>
                  <a:pt x="12376" y="62593"/>
                  <a:pt x="12409" y="62293"/>
                  <a:pt x="12443" y="61959"/>
                </a:cubicBezTo>
                <a:cubicBezTo>
                  <a:pt x="10975" y="60325"/>
                  <a:pt x="9507" y="58657"/>
                  <a:pt x="8073" y="56989"/>
                </a:cubicBezTo>
                <a:cubicBezTo>
                  <a:pt x="7973" y="56756"/>
                  <a:pt x="7839" y="56522"/>
                  <a:pt x="7739" y="56255"/>
                </a:cubicBezTo>
                <a:lnTo>
                  <a:pt x="7739" y="56255"/>
                </a:lnTo>
                <a:cubicBezTo>
                  <a:pt x="9340" y="57790"/>
                  <a:pt x="10941" y="59324"/>
                  <a:pt x="12543" y="60825"/>
                </a:cubicBezTo>
                <a:cubicBezTo>
                  <a:pt x="12576" y="60358"/>
                  <a:pt x="12609" y="59858"/>
                  <a:pt x="12643" y="59391"/>
                </a:cubicBezTo>
                <a:cubicBezTo>
                  <a:pt x="11008" y="57189"/>
                  <a:pt x="9374" y="54988"/>
                  <a:pt x="7739" y="52819"/>
                </a:cubicBezTo>
                <a:cubicBezTo>
                  <a:pt x="7773" y="52553"/>
                  <a:pt x="7773" y="52319"/>
                  <a:pt x="7806" y="52052"/>
                </a:cubicBezTo>
                <a:lnTo>
                  <a:pt x="10108" y="54254"/>
                </a:lnTo>
                <a:cubicBezTo>
                  <a:pt x="10205" y="54332"/>
                  <a:pt x="10303" y="54364"/>
                  <a:pt x="10401" y="54364"/>
                </a:cubicBezTo>
                <a:cubicBezTo>
                  <a:pt x="10470" y="54364"/>
                  <a:pt x="10539" y="54348"/>
                  <a:pt x="10608" y="54320"/>
                </a:cubicBezTo>
                <a:cubicBezTo>
                  <a:pt x="11342" y="55088"/>
                  <a:pt x="12076" y="55822"/>
                  <a:pt x="12809" y="56589"/>
                </a:cubicBezTo>
                <a:cubicBezTo>
                  <a:pt x="12809" y="55988"/>
                  <a:pt x="12809" y="55421"/>
                  <a:pt x="12843" y="54854"/>
                </a:cubicBezTo>
                <a:lnTo>
                  <a:pt x="10474" y="51819"/>
                </a:lnTo>
                <a:lnTo>
                  <a:pt x="10474" y="51785"/>
                </a:lnTo>
                <a:cubicBezTo>
                  <a:pt x="11208" y="52653"/>
                  <a:pt x="11942" y="53520"/>
                  <a:pt x="12709" y="54354"/>
                </a:cubicBezTo>
                <a:cubicBezTo>
                  <a:pt x="12743" y="54421"/>
                  <a:pt x="12776" y="54454"/>
                  <a:pt x="12843" y="54454"/>
                </a:cubicBezTo>
                <a:cubicBezTo>
                  <a:pt x="12843" y="53987"/>
                  <a:pt x="12843" y="53520"/>
                  <a:pt x="12843" y="53053"/>
                </a:cubicBezTo>
                <a:lnTo>
                  <a:pt x="9874" y="48750"/>
                </a:lnTo>
                <a:cubicBezTo>
                  <a:pt x="9841" y="48650"/>
                  <a:pt x="9807" y="48516"/>
                  <a:pt x="9807" y="48416"/>
                </a:cubicBezTo>
                <a:cubicBezTo>
                  <a:pt x="9841" y="48316"/>
                  <a:pt x="9874" y="48216"/>
                  <a:pt x="9907" y="48116"/>
                </a:cubicBezTo>
                <a:lnTo>
                  <a:pt x="11709" y="50351"/>
                </a:lnTo>
                <a:cubicBezTo>
                  <a:pt x="11795" y="50454"/>
                  <a:pt x="11899" y="50498"/>
                  <a:pt x="12001" y="50498"/>
                </a:cubicBezTo>
                <a:cubicBezTo>
                  <a:pt x="12297" y="50498"/>
                  <a:pt x="12582" y="50139"/>
                  <a:pt x="12409" y="49817"/>
                </a:cubicBezTo>
                <a:lnTo>
                  <a:pt x="10474" y="46482"/>
                </a:lnTo>
                <a:cubicBezTo>
                  <a:pt x="10775" y="45681"/>
                  <a:pt x="11042" y="44880"/>
                  <a:pt x="11342" y="44046"/>
                </a:cubicBezTo>
                <a:cubicBezTo>
                  <a:pt x="11976" y="44814"/>
                  <a:pt x="12576" y="45581"/>
                  <a:pt x="13210" y="46348"/>
                </a:cubicBezTo>
                <a:cubicBezTo>
                  <a:pt x="13243" y="46381"/>
                  <a:pt x="13276" y="46415"/>
                  <a:pt x="13276" y="46415"/>
                </a:cubicBezTo>
                <a:cubicBezTo>
                  <a:pt x="13343" y="46015"/>
                  <a:pt x="13410" y="45581"/>
                  <a:pt x="13510" y="45181"/>
                </a:cubicBezTo>
                <a:cubicBezTo>
                  <a:pt x="13076" y="44480"/>
                  <a:pt x="12643" y="43780"/>
                  <a:pt x="12209" y="43079"/>
                </a:cubicBezTo>
                <a:lnTo>
                  <a:pt x="12209" y="43079"/>
                </a:lnTo>
                <a:cubicBezTo>
                  <a:pt x="12409" y="43213"/>
                  <a:pt x="12576" y="43346"/>
                  <a:pt x="12776" y="43479"/>
                </a:cubicBezTo>
                <a:cubicBezTo>
                  <a:pt x="12844" y="43517"/>
                  <a:pt x="12916" y="43535"/>
                  <a:pt x="12987" y="43535"/>
                </a:cubicBezTo>
                <a:cubicBezTo>
                  <a:pt x="13224" y="43535"/>
                  <a:pt x="13443" y="43337"/>
                  <a:pt x="13443" y="43079"/>
                </a:cubicBezTo>
                <a:lnTo>
                  <a:pt x="13443" y="42579"/>
                </a:lnTo>
                <a:cubicBezTo>
                  <a:pt x="13529" y="42682"/>
                  <a:pt x="13635" y="42725"/>
                  <a:pt x="13741" y="42725"/>
                </a:cubicBezTo>
                <a:cubicBezTo>
                  <a:pt x="14044" y="42725"/>
                  <a:pt x="14342" y="42367"/>
                  <a:pt x="14144" y="42045"/>
                </a:cubicBezTo>
                <a:cubicBezTo>
                  <a:pt x="13910" y="41678"/>
                  <a:pt x="13677" y="41311"/>
                  <a:pt x="13443" y="40944"/>
                </a:cubicBezTo>
                <a:cubicBezTo>
                  <a:pt x="13443" y="40244"/>
                  <a:pt x="13443" y="39543"/>
                  <a:pt x="13443" y="38843"/>
                </a:cubicBezTo>
                <a:cubicBezTo>
                  <a:pt x="13944" y="39477"/>
                  <a:pt x="14477" y="40077"/>
                  <a:pt x="14978" y="40677"/>
                </a:cubicBezTo>
                <a:cubicBezTo>
                  <a:pt x="15645" y="39376"/>
                  <a:pt x="16479" y="38176"/>
                  <a:pt x="17580" y="37108"/>
                </a:cubicBezTo>
                <a:cubicBezTo>
                  <a:pt x="17580" y="37108"/>
                  <a:pt x="17613" y="37075"/>
                  <a:pt x="17646" y="37041"/>
                </a:cubicBezTo>
                <a:cubicBezTo>
                  <a:pt x="17546" y="36841"/>
                  <a:pt x="17446" y="36641"/>
                  <a:pt x="17313" y="36441"/>
                </a:cubicBezTo>
                <a:cubicBezTo>
                  <a:pt x="17413" y="36174"/>
                  <a:pt x="17513" y="35907"/>
                  <a:pt x="17613" y="35640"/>
                </a:cubicBezTo>
                <a:cubicBezTo>
                  <a:pt x="17713" y="36041"/>
                  <a:pt x="17813" y="36441"/>
                  <a:pt x="17880" y="36808"/>
                </a:cubicBezTo>
                <a:cubicBezTo>
                  <a:pt x="18147" y="36608"/>
                  <a:pt x="18380" y="36374"/>
                  <a:pt x="18647" y="36174"/>
                </a:cubicBezTo>
                <a:cubicBezTo>
                  <a:pt x="18480" y="35507"/>
                  <a:pt x="18347" y="34873"/>
                  <a:pt x="18180" y="34239"/>
                </a:cubicBezTo>
                <a:lnTo>
                  <a:pt x="18180" y="34239"/>
                </a:lnTo>
                <a:cubicBezTo>
                  <a:pt x="18447" y="34506"/>
                  <a:pt x="18680" y="34773"/>
                  <a:pt x="18914" y="35040"/>
                </a:cubicBezTo>
                <a:cubicBezTo>
                  <a:pt x="18847" y="35407"/>
                  <a:pt x="19081" y="35574"/>
                  <a:pt x="19347" y="35574"/>
                </a:cubicBezTo>
                <a:cubicBezTo>
                  <a:pt x="19581" y="35407"/>
                  <a:pt x="19781" y="35240"/>
                  <a:pt x="20015" y="35040"/>
                </a:cubicBezTo>
                <a:cubicBezTo>
                  <a:pt x="20015" y="35007"/>
                  <a:pt x="20015" y="34973"/>
                  <a:pt x="19981" y="34907"/>
                </a:cubicBezTo>
                <a:cubicBezTo>
                  <a:pt x="19981" y="34907"/>
                  <a:pt x="19948" y="34873"/>
                  <a:pt x="19948" y="34873"/>
                </a:cubicBezTo>
                <a:cubicBezTo>
                  <a:pt x="20248" y="34106"/>
                  <a:pt x="20582" y="33372"/>
                  <a:pt x="20882" y="32605"/>
                </a:cubicBezTo>
                <a:cubicBezTo>
                  <a:pt x="21249" y="33005"/>
                  <a:pt x="21582" y="33372"/>
                  <a:pt x="21916" y="33772"/>
                </a:cubicBezTo>
                <a:cubicBezTo>
                  <a:pt x="22250" y="33539"/>
                  <a:pt x="22583" y="33339"/>
                  <a:pt x="22917" y="33139"/>
                </a:cubicBezTo>
                <a:lnTo>
                  <a:pt x="21582" y="30937"/>
                </a:lnTo>
                <a:cubicBezTo>
                  <a:pt x="21649" y="30770"/>
                  <a:pt x="21716" y="30637"/>
                  <a:pt x="21783" y="30470"/>
                </a:cubicBezTo>
                <a:cubicBezTo>
                  <a:pt x="22416" y="31204"/>
                  <a:pt x="23050" y="31938"/>
                  <a:pt x="23684" y="32672"/>
                </a:cubicBezTo>
                <a:cubicBezTo>
                  <a:pt x="24118" y="32438"/>
                  <a:pt x="24518" y="32205"/>
                  <a:pt x="24918" y="32004"/>
                </a:cubicBezTo>
                <a:lnTo>
                  <a:pt x="25385" y="30904"/>
                </a:lnTo>
                <a:lnTo>
                  <a:pt x="25852" y="31504"/>
                </a:lnTo>
                <a:cubicBezTo>
                  <a:pt x="26152" y="31337"/>
                  <a:pt x="26419" y="31204"/>
                  <a:pt x="26686" y="31070"/>
                </a:cubicBezTo>
                <a:cubicBezTo>
                  <a:pt x="26453" y="30570"/>
                  <a:pt x="26219" y="30070"/>
                  <a:pt x="25952" y="29536"/>
                </a:cubicBezTo>
                <a:cubicBezTo>
                  <a:pt x="26119" y="29236"/>
                  <a:pt x="26252" y="28902"/>
                  <a:pt x="26386" y="28569"/>
                </a:cubicBezTo>
                <a:lnTo>
                  <a:pt x="27587" y="30537"/>
                </a:lnTo>
                <a:cubicBezTo>
                  <a:pt x="27954" y="30270"/>
                  <a:pt x="28354" y="30036"/>
                  <a:pt x="28721" y="29803"/>
                </a:cubicBezTo>
                <a:cubicBezTo>
                  <a:pt x="28220" y="28702"/>
                  <a:pt x="27753" y="27601"/>
                  <a:pt x="27253" y="26534"/>
                </a:cubicBezTo>
                <a:lnTo>
                  <a:pt x="27620" y="25700"/>
                </a:lnTo>
                <a:cubicBezTo>
                  <a:pt x="28421" y="26801"/>
                  <a:pt x="29221" y="27935"/>
                  <a:pt x="30022" y="29069"/>
                </a:cubicBezTo>
                <a:cubicBezTo>
                  <a:pt x="30389" y="28869"/>
                  <a:pt x="30689" y="28702"/>
                  <a:pt x="30956" y="28569"/>
                </a:cubicBezTo>
                <a:cubicBezTo>
                  <a:pt x="31123" y="28469"/>
                  <a:pt x="31289" y="28402"/>
                  <a:pt x="31456" y="28302"/>
                </a:cubicBezTo>
                <a:cubicBezTo>
                  <a:pt x="31823" y="27568"/>
                  <a:pt x="32157" y="26801"/>
                  <a:pt x="32490" y="26034"/>
                </a:cubicBezTo>
                <a:cubicBezTo>
                  <a:pt x="32890" y="26434"/>
                  <a:pt x="33324" y="26867"/>
                  <a:pt x="33724" y="27268"/>
                </a:cubicBezTo>
                <a:cubicBezTo>
                  <a:pt x="34325" y="27034"/>
                  <a:pt x="34892" y="26767"/>
                  <a:pt x="35492" y="26534"/>
                </a:cubicBezTo>
                <a:cubicBezTo>
                  <a:pt x="35759" y="26434"/>
                  <a:pt x="35993" y="26334"/>
                  <a:pt x="36226" y="26234"/>
                </a:cubicBezTo>
                <a:cubicBezTo>
                  <a:pt x="36360" y="25900"/>
                  <a:pt x="36560" y="25567"/>
                  <a:pt x="36927" y="25266"/>
                </a:cubicBezTo>
                <a:cubicBezTo>
                  <a:pt x="37494" y="24766"/>
                  <a:pt x="38094" y="24332"/>
                  <a:pt x="38728" y="23932"/>
                </a:cubicBezTo>
                <a:cubicBezTo>
                  <a:pt x="38595" y="23465"/>
                  <a:pt x="38461" y="23031"/>
                  <a:pt x="38294" y="22598"/>
                </a:cubicBezTo>
                <a:cubicBezTo>
                  <a:pt x="38361" y="22498"/>
                  <a:pt x="38394" y="22398"/>
                  <a:pt x="38428" y="22331"/>
                </a:cubicBezTo>
                <a:cubicBezTo>
                  <a:pt x="38761" y="22731"/>
                  <a:pt x="39062" y="23131"/>
                  <a:pt x="39395" y="23565"/>
                </a:cubicBezTo>
                <a:cubicBezTo>
                  <a:pt x="39729" y="23365"/>
                  <a:pt x="40096" y="23165"/>
                  <a:pt x="40463" y="22998"/>
                </a:cubicBezTo>
                <a:cubicBezTo>
                  <a:pt x="40029" y="22298"/>
                  <a:pt x="39595" y="21564"/>
                  <a:pt x="39162" y="20830"/>
                </a:cubicBezTo>
                <a:cubicBezTo>
                  <a:pt x="39162" y="20796"/>
                  <a:pt x="39195" y="20763"/>
                  <a:pt x="39195" y="20730"/>
                </a:cubicBezTo>
                <a:cubicBezTo>
                  <a:pt x="39762" y="21430"/>
                  <a:pt x="40296" y="22131"/>
                  <a:pt x="40863" y="22831"/>
                </a:cubicBezTo>
                <a:cubicBezTo>
                  <a:pt x="41230" y="22664"/>
                  <a:pt x="41597" y="22531"/>
                  <a:pt x="41964" y="22364"/>
                </a:cubicBezTo>
                <a:cubicBezTo>
                  <a:pt x="41363" y="21263"/>
                  <a:pt x="40763" y="20129"/>
                  <a:pt x="40162" y="19029"/>
                </a:cubicBezTo>
                <a:lnTo>
                  <a:pt x="40162" y="19029"/>
                </a:lnTo>
                <a:cubicBezTo>
                  <a:pt x="40796" y="20029"/>
                  <a:pt x="41430" y="21030"/>
                  <a:pt x="42064" y="22031"/>
                </a:cubicBezTo>
                <a:cubicBezTo>
                  <a:pt x="42130" y="22164"/>
                  <a:pt x="42264" y="22231"/>
                  <a:pt x="42364" y="22231"/>
                </a:cubicBezTo>
                <a:cubicBezTo>
                  <a:pt x="42564" y="22164"/>
                  <a:pt x="42764" y="22097"/>
                  <a:pt x="42964" y="22031"/>
                </a:cubicBezTo>
                <a:cubicBezTo>
                  <a:pt x="43398" y="21864"/>
                  <a:pt x="43832" y="21730"/>
                  <a:pt x="44265" y="21597"/>
                </a:cubicBezTo>
                <a:cubicBezTo>
                  <a:pt x="44332" y="21063"/>
                  <a:pt x="44565" y="20596"/>
                  <a:pt x="44932" y="20263"/>
                </a:cubicBezTo>
                <a:cubicBezTo>
                  <a:pt x="44966" y="20229"/>
                  <a:pt x="44966" y="20229"/>
                  <a:pt x="44966" y="20229"/>
                </a:cubicBezTo>
                <a:cubicBezTo>
                  <a:pt x="45066" y="19929"/>
                  <a:pt x="45166" y="19662"/>
                  <a:pt x="45266" y="19362"/>
                </a:cubicBezTo>
                <a:cubicBezTo>
                  <a:pt x="45366" y="19496"/>
                  <a:pt x="45466" y="19629"/>
                  <a:pt x="45566" y="19729"/>
                </a:cubicBezTo>
                <a:cubicBezTo>
                  <a:pt x="45566" y="19729"/>
                  <a:pt x="45533" y="19762"/>
                  <a:pt x="45533" y="19762"/>
                </a:cubicBezTo>
                <a:cubicBezTo>
                  <a:pt x="46300" y="19162"/>
                  <a:pt x="47134" y="18728"/>
                  <a:pt x="48068" y="18495"/>
                </a:cubicBezTo>
                <a:cubicBezTo>
                  <a:pt x="48068" y="18461"/>
                  <a:pt x="48068" y="18461"/>
                  <a:pt x="48035" y="18461"/>
                </a:cubicBezTo>
                <a:cubicBezTo>
                  <a:pt x="47901" y="18161"/>
                  <a:pt x="47768" y="17861"/>
                  <a:pt x="47634" y="17527"/>
                </a:cubicBezTo>
                <a:lnTo>
                  <a:pt x="48235" y="16293"/>
                </a:lnTo>
                <a:cubicBezTo>
                  <a:pt x="48301" y="16593"/>
                  <a:pt x="48402" y="16894"/>
                  <a:pt x="48468" y="17161"/>
                </a:cubicBezTo>
                <a:cubicBezTo>
                  <a:pt x="48536" y="17382"/>
                  <a:pt x="48700" y="17482"/>
                  <a:pt x="48867" y="17482"/>
                </a:cubicBezTo>
                <a:cubicBezTo>
                  <a:pt x="49026" y="17482"/>
                  <a:pt x="49187" y="17390"/>
                  <a:pt x="49269" y="17227"/>
                </a:cubicBezTo>
                <a:cubicBezTo>
                  <a:pt x="49402" y="17394"/>
                  <a:pt x="49536" y="17527"/>
                  <a:pt x="49669" y="17694"/>
                </a:cubicBezTo>
                <a:cubicBezTo>
                  <a:pt x="50036" y="17427"/>
                  <a:pt x="50470" y="17161"/>
                  <a:pt x="50870" y="16894"/>
                </a:cubicBezTo>
                <a:cubicBezTo>
                  <a:pt x="50436" y="16160"/>
                  <a:pt x="50036" y="15459"/>
                  <a:pt x="49602" y="14759"/>
                </a:cubicBezTo>
                <a:cubicBezTo>
                  <a:pt x="49636" y="14592"/>
                  <a:pt x="49636" y="14392"/>
                  <a:pt x="49669" y="14225"/>
                </a:cubicBezTo>
                <a:cubicBezTo>
                  <a:pt x="50336" y="14959"/>
                  <a:pt x="50970" y="15693"/>
                  <a:pt x="51637" y="16427"/>
                </a:cubicBezTo>
                <a:cubicBezTo>
                  <a:pt x="52204" y="16093"/>
                  <a:pt x="52771" y="15760"/>
                  <a:pt x="53372" y="15459"/>
                </a:cubicBezTo>
                <a:lnTo>
                  <a:pt x="53572" y="14959"/>
                </a:lnTo>
                <a:cubicBezTo>
                  <a:pt x="53605" y="15059"/>
                  <a:pt x="53639" y="15159"/>
                  <a:pt x="53672" y="15226"/>
                </a:cubicBezTo>
                <a:cubicBezTo>
                  <a:pt x="53672" y="15259"/>
                  <a:pt x="53672" y="15259"/>
                  <a:pt x="53705" y="15293"/>
                </a:cubicBezTo>
                <a:cubicBezTo>
                  <a:pt x="55040" y="14625"/>
                  <a:pt x="56407" y="14058"/>
                  <a:pt x="57775" y="13558"/>
                </a:cubicBezTo>
                <a:cubicBezTo>
                  <a:pt x="57675" y="13358"/>
                  <a:pt x="57608" y="13158"/>
                  <a:pt x="57541" y="12958"/>
                </a:cubicBezTo>
                <a:cubicBezTo>
                  <a:pt x="57675" y="12691"/>
                  <a:pt x="57808" y="12424"/>
                  <a:pt x="57942" y="12157"/>
                </a:cubicBezTo>
                <a:lnTo>
                  <a:pt x="58609" y="13258"/>
                </a:lnTo>
                <a:cubicBezTo>
                  <a:pt x="59143" y="13124"/>
                  <a:pt x="59676" y="12991"/>
                  <a:pt x="60210" y="12891"/>
                </a:cubicBezTo>
                <a:cubicBezTo>
                  <a:pt x="60143" y="12791"/>
                  <a:pt x="60110" y="12691"/>
                  <a:pt x="60077" y="12591"/>
                </a:cubicBezTo>
                <a:cubicBezTo>
                  <a:pt x="60143" y="12157"/>
                  <a:pt x="60210" y="11723"/>
                  <a:pt x="60277" y="11323"/>
                </a:cubicBezTo>
                <a:cubicBezTo>
                  <a:pt x="60410" y="11523"/>
                  <a:pt x="60510" y="11690"/>
                  <a:pt x="60610" y="11890"/>
                </a:cubicBezTo>
                <a:cubicBezTo>
                  <a:pt x="60544" y="12224"/>
                  <a:pt x="60477" y="12557"/>
                  <a:pt x="60410" y="12857"/>
                </a:cubicBezTo>
                <a:cubicBezTo>
                  <a:pt x="61011" y="12791"/>
                  <a:pt x="61644" y="12724"/>
                  <a:pt x="62245" y="12691"/>
                </a:cubicBezTo>
                <a:lnTo>
                  <a:pt x="62712" y="11757"/>
                </a:lnTo>
                <a:cubicBezTo>
                  <a:pt x="62845" y="12090"/>
                  <a:pt x="63012" y="12390"/>
                  <a:pt x="63179" y="12724"/>
                </a:cubicBezTo>
                <a:cubicBezTo>
                  <a:pt x="63879" y="12757"/>
                  <a:pt x="64546" y="12824"/>
                  <a:pt x="65247" y="12958"/>
                </a:cubicBezTo>
                <a:cubicBezTo>
                  <a:pt x="65347" y="12491"/>
                  <a:pt x="65447" y="12024"/>
                  <a:pt x="65547" y="11557"/>
                </a:cubicBezTo>
                <a:cubicBezTo>
                  <a:pt x="65747" y="11990"/>
                  <a:pt x="65947" y="12390"/>
                  <a:pt x="66148" y="12824"/>
                </a:cubicBezTo>
                <a:cubicBezTo>
                  <a:pt x="66081" y="12924"/>
                  <a:pt x="66014" y="13024"/>
                  <a:pt x="65947" y="13124"/>
                </a:cubicBezTo>
                <a:cubicBezTo>
                  <a:pt x="66548" y="13291"/>
                  <a:pt x="67115" y="13458"/>
                  <a:pt x="67682" y="13691"/>
                </a:cubicBezTo>
                <a:cubicBezTo>
                  <a:pt x="67582" y="13324"/>
                  <a:pt x="67448" y="12958"/>
                  <a:pt x="67348" y="12557"/>
                </a:cubicBezTo>
                <a:cubicBezTo>
                  <a:pt x="67515" y="12290"/>
                  <a:pt x="67682" y="12057"/>
                  <a:pt x="67849" y="11790"/>
                </a:cubicBezTo>
                <a:cubicBezTo>
                  <a:pt x="67982" y="11757"/>
                  <a:pt x="68116" y="11657"/>
                  <a:pt x="68182" y="11490"/>
                </a:cubicBezTo>
                <a:cubicBezTo>
                  <a:pt x="68249" y="11290"/>
                  <a:pt x="68349" y="11090"/>
                  <a:pt x="68416" y="10889"/>
                </a:cubicBezTo>
                <a:lnTo>
                  <a:pt x="69350" y="9422"/>
                </a:lnTo>
                <a:close/>
                <a:moveTo>
                  <a:pt x="54206" y="126239"/>
                </a:moveTo>
                <a:cubicBezTo>
                  <a:pt x="54206" y="126305"/>
                  <a:pt x="54239" y="126339"/>
                  <a:pt x="54239" y="126405"/>
                </a:cubicBezTo>
                <a:cubicBezTo>
                  <a:pt x="54206" y="126472"/>
                  <a:pt x="54172" y="126539"/>
                  <a:pt x="54172" y="126606"/>
                </a:cubicBezTo>
                <a:lnTo>
                  <a:pt x="54106" y="127439"/>
                </a:lnTo>
                <a:cubicBezTo>
                  <a:pt x="54006" y="128007"/>
                  <a:pt x="53905" y="128607"/>
                  <a:pt x="53805" y="129207"/>
                </a:cubicBezTo>
                <a:lnTo>
                  <a:pt x="54006" y="127239"/>
                </a:lnTo>
                <a:cubicBezTo>
                  <a:pt x="54006" y="127039"/>
                  <a:pt x="53872" y="126906"/>
                  <a:pt x="53705" y="126839"/>
                </a:cubicBezTo>
                <a:cubicBezTo>
                  <a:pt x="53872" y="126639"/>
                  <a:pt x="54039" y="126439"/>
                  <a:pt x="54206" y="126239"/>
                </a:cubicBezTo>
                <a:close/>
                <a:moveTo>
                  <a:pt x="78490" y="128640"/>
                </a:moveTo>
                <a:lnTo>
                  <a:pt x="78523" y="128707"/>
                </a:lnTo>
                <a:cubicBezTo>
                  <a:pt x="78523" y="128907"/>
                  <a:pt x="78523" y="129141"/>
                  <a:pt x="78490" y="129374"/>
                </a:cubicBezTo>
                <a:lnTo>
                  <a:pt x="78323" y="129141"/>
                </a:lnTo>
                <a:cubicBezTo>
                  <a:pt x="78390" y="128974"/>
                  <a:pt x="78423" y="128807"/>
                  <a:pt x="78490" y="128640"/>
                </a:cubicBezTo>
                <a:close/>
                <a:moveTo>
                  <a:pt x="70651" y="127139"/>
                </a:moveTo>
                <a:cubicBezTo>
                  <a:pt x="70884" y="127873"/>
                  <a:pt x="71118" y="128607"/>
                  <a:pt x="71351" y="129341"/>
                </a:cubicBezTo>
                <a:cubicBezTo>
                  <a:pt x="71351" y="129374"/>
                  <a:pt x="71351" y="129408"/>
                  <a:pt x="71351" y="129474"/>
                </a:cubicBezTo>
                <a:cubicBezTo>
                  <a:pt x="70984" y="129007"/>
                  <a:pt x="70617" y="128540"/>
                  <a:pt x="70250" y="128107"/>
                </a:cubicBezTo>
                <a:cubicBezTo>
                  <a:pt x="70384" y="127773"/>
                  <a:pt x="70517" y="127439"/>
                  <a:pt x="70651" y="127139"/>
                </a:cubicBezTo>
                <a:close/>
                <a:moveTo>
                  <a:pt x="62078" y="127806"/>
                </a:moveTo>
                <a:lnTo>
                  <a:pt x="62078" y="127806"/>
                </a:lnTo>
                <a:cubicBezTo>
                  <a:pt x="62345" y="128373"/>
                  <a:pt x="62612" y="128974"/>
                  <a:pt x="62912" y="129541"/>
                </a:cubicBezTo>
                <a:cubicBezTo>
                  <a:pt x="62678" y="129174"/>
                  <a:pt x="62478" y="128807"/>
                  <a:pt x="62245" y="128474"/>
                </a:cubicBezTo>
                <a:cubicBezTo>
                  <a:pt x="62178" y="128240"/>
                  <a:pt x="62111" y="128007"/>
                  <a:pt x="62078" y="127806"/>
                </a:cubicBezTo>
                <a:close/>
                <a:moveTo>
                  <a:pt x="51604" y="127173"/>
                </a:moveTo>
                <a:cubicBezTo>
                  <a:pt x="51570" y="127473"/>
                  <a:pt x="51537" y="127773"/>
                  <a:pt x="51470" y="128073"/>
                </a:cubicBezTo>
                <a:cubicBezTo>
                  <a:pt x="51037" y="128574"/>
                  <a:pt x="50603" y="129074"/>
                  <a:pt x="50169" y="129574"/>
                </a:cubicBezTo>
                <a:cubicBezTo>
                  <a:pt x="50036" y="129041"/>
                  <a:pt x="49869" y="128507"/>
                  <a:pt x="49736" y="127973"/>
                </a:cubicBezTo>
                <a:cubicBezTo>
                  <a:pt x="50370" y="127706"/>
                  <a:pt x="50970" y="127439"/>
                  <a:pt x="51604" y="127173"/>
                </a:cubicBezTo>
                <a:close/>
                <a:moveTo>
                  <a:pt x="79590" y="125938"/>
                </a:moveTo>
                <a:cubicBezTo>
                  <a:pt x="79991" y="126972"/>
                  <a:pt x="80391" y="128007"/>
                  <a:pt x="80791" y="129041"/>
                </a:cubicBezTo>
                <a:cubicBezTo>
                  <a:pt x="80725" y="129207"/>
                  <a:pt x="80691" y="129374"/>
                  <a:pt x="80625" y="129574"/>
                </a:cubicBezTo>
                <a:cubicBezTo>
                  <a:pt x="80224" y="129174"/>
                  <a:pt x="79857" y="128774"/>
                  <a:pt x="79457" y="128373"/>
                </a:cubicBezTo>
                <a:lnTo>
                  <a:pt x="79457" y="128340"/>
                </a:lnTo>
                <a:cubicBezTo>
                  <a:pt x="79490" y="127540"/>
                  <a:pt x="79524" y="126739"/>
                  <a:pt x="79590" y="125938"/>
                </a:cubicBezTo>
                <a:close/>
                <a:moveTo>
                  <a:pt x="45533" y="128107"/>
                </a:moveTo>
                <a:lnTo>
                  <a:pt x="45533" y="128107"/>
                </a:lnTo>
                <a:cubicBezTo>
                  <a:pt x="45433" y="128340"/>
                  <a:pt x="45333" y="128574"/>
                  <a:pt x="45233" y="128807"/>
                </a:cubicBezTo>
                <a:cubicBezTo>
                  <a:pt x="44632" y="129074"/>
                  <a:pt x="44032" y="129341"/>
                  <a:pt x="43431" y="129608"/>
                </a:cubicBezTo>
                <a:cubicBezTo>
                  <a:pt x="43465" y="129274"/>
                  <a:pt x="43498" y="128941"/>
                  <a:pt x="43531" y="128574"/>
                </a:cubicBezTo>
                <a:cubicBezTo>
                  <a:pt x="44199" y="128440"/>
                  <a:pt x="44866" y="128273"/>
                  <a:pt x="45533" y="128107"/>
                </a:cubicBezTo>
                <a:close/>
                <a:moveTo>
                  <a:pt x="67015" y="126672"/>
                </a:moveTo>
                <a:cubicBezTo>
                  <a:pt x="67448" y="127940"/>
                  <a:pt x="67882" y="129207"/>
                  <a:pt x="68349" y="130508"/>
                </a:cubicBezTo>
                <a:cubicBezTo>
                  <a:pt x="68249" y="130708"/>
                  <a:pt x="68182" y="130909"/>
                  <a:pt x="68116" y="131075"/>
                </a:cubicBezTo>
                <a:lnTo>
                  <a:pt x="66848" y="128907"/>
                </a:lnTo>
                <a:lnTo>
                  <a:pt x="67015" y="126672"/>
                </a:lnTo>
                <a:close/>
                <a:moveTo>
                  <a:pt x="72319" y="128240"/>
                </a:moveTo>
                <a:cubicBezTo>
                  <a:pt x="72619" y="128740"/>
                  <a:pt x="72952" y="129207"/>
                  <a:pt x="73286" y="129708"/>
                </a:cubicBezTo>
                <a:cubicBezTo>
                  <a:pt x="73153" y="130175"/>
                  <a:pt x="72986" y="130642"/>
                  <a:pt x="72819" y="131109"/>
                </a:cubicBezTo>
                <a:cubicBezTo>
                  <a:pt x="72619" y="130475"/>
                  <a:pt x="72419" y="129875"/>
                  <a:pt x="72219" y="129241"/>
                </a:cubicBezTo>
                <a:lnTo>
                  <a:pt x="72319" y="128240"/>
                </a:lnTo>
                <a:close/>
                <a:moveTo>
                  <a:pt x="84361" y="129641"/>
                </a:moveTo>
                <a:cubicBezTo>
                  <a:pt x="84427" y="129708"/>
                  <a:pt x="84527" y="129774"/>
                  <a:pt x="84594" y="129841"/>
                </a:cubicBezTo>
                <a:cubicBezTo>
                  <a:pt x="84494" y="130308"/>
                  <a:pt x="84361" y="130742"/>
                  <a:pt x="84227" y="131209"/>
                </a:cubicBezTo>
                <a:cubicBezTo>
                  <a:pt x="84260" y="130675"/>
                  <a:pt x="84327" y="130141"/>
                  <a:pt x="84361" y="129641"/>
                </a:cubicBezTo>
                <a:close/>
                <a:moveTo>
                  <a:pt x="79324" y="130208"/>
                </a:moveTo>
                <a:cubicBezTo>
                  <a:pt x="79490" y="130542"/>
                  <a:pt x="79657" y="130909"/>
                  <a:pt x="79824" y="131242"/>
                </a:cubicBezTo>
                <a:cubicBezTo>
                  <a:pt x="79657" y="131009"/>
                  <a:pt x="79490" y="130775"/>
                  <a:pt x="79290" y="130542"/>
                </a:cubicBezTo>
                <a:cubicBezTo>
                  <a:pt x="79324" y="130408"/>
                  <a:pt x="79324" y="130308"/>
                  <a:pt x="79324" y="130208"/>
                </a:cubicBezTo>
                <a:close/>
                <a:moveTo>
                  <a:pt x="48902" y="128307"/>
                </a:moveTo>
                <a:cubicBezTo>
                  <a:pt x="49102" y="129007"/>
                  <a:pt x="49302" y="129708"/>
                  <a:pt x="49469" y="130375"/>
                </a:cubicBezTo>
                <a:cubicBezTo>
                  <a:pt x="49202" y="130742"/>
                  <a:pt x="48902" y="131075"/>
                  <a:pt x="48602" y="131409"/>
                </a:cubicBezTo>
                <a:cubicBezTo>
                  <a:pt x="48702" y="130375"/>
                  <a:pt x="48802" y="129341"/>
                  <a:pt x="48869" y="128307"/>
                </a:cubicBezTo>
                <a:close/>
                <a:moveTo>
                  <a:pt x="56874" y="126806"/>
                </a:moveTo>
                <a:cubicBezTo>
                  <a:pt x="57441" y="127906"/>
                  <a:pt x="58142" y="128974"/>
                  <a:pt x="58976" y="129941"/>
                </a:cubicBezTo>
                <a:cubicBezTo>
                  <a:pt x="58709" y="130575"/>
                  <a:pt x="58475" y="131242"/>
                  <a:pt x="58242" y="131876"/>
                </a:cubicBezTo>
                <a:cubicBezTo>
                  <a:pt x="58008" y="130975"/>
                  <a:pt x="57808" y="130041"/>
                  <a:pt x="57575" y="129141"/>
                </a:cubicBezTo>
                <a:cubicBezTo>
                  <a:pt x="57530" y="128938"/>
                  <a:pt x="57333" y="128827"/>
                  <a:pt x="57138" y="128827"/>
                </a:cubicBezTo>
                <a:cubicBezTo>
                  <a:pt x="57044" y="128827"/>
                  <a:pt x="56950" y="128853"/>
                  <a:pt x="56874" y="128907"/>
                </a:cubicBezTo>
                <a:lnTo>
                  <a:pt x="56874" y="126806"/>
                </a:lnTo>
                <a:close/>
                <a:moveTo>
                  <a:pt x="75888" y="129741"/>
                </a:moveTo>
                <a:lnTo>
                  <a:pt x="76755" y="130942"/>
                </a:lnTo>
                <a:cubicBezTo>
                  <a:pt x="76622" y="131276"/>
                  <a:pt x="76522" y="131642"/>
                  <a:pt x="76388" y="131976"/>
                </a:cubicBezTo>
                <a:cubicBezTo>
                  <a:pt x="76188" y="131609"/>
                  <a:pt x="75955" y="131242"/>
                  <a:pt x="75754" y="130842"/>
                </a:cubicBezTo>
                <a:cubicBezTo>
                  <a:pt x="75788" y="130475"/>
                  <a:pt x="75854" y="130108"/>
                  <a:pt x="75888" y="129741"/>
                </a:cubicBezTo>
                <a:close/>
                <a:moveTo>
                  <a:pt x="60844" y="131843"/>
                </a:moveTo>
                <a:lnTo>
                  <a:pt x="60844" y="131843"/>
                </a:lnTo>
                <a:cubicBezTo>
                  <a:pt x="60844" y="131843"/>
                  <a:pt x="60877" y="131876"/>
                  <a:pt x="60877" y="131876"/>
                </a:cubicBezTo>
                <a:cubicBezTo>
                  <a:pt x="60877" y="131876"/>
                  <a:pt x="60877" y="131876"/>
                  <a:pt x="60910" y="131909"/>
                </a:cubicBezTo>
                <a:lnTo>
                  <a:pt x="60977" y="132276"/>
                </a:lnTo>
                <a:cubicBezTo>
                  <a:pt x="60944" y="132143"/>
                  <a:pt x="60877" y="132009"/>
                  <a:pt x="60844" y="131843"/>
                </a:cubicBezTo>
                <a:close/>
                <a:moveTo>
                  <a:pt x="70818" y="131476"/>
                </a:moveTo>
                <a:lnTo>
                  <a:pt x="71151" y="132109"/>
                </a:lnTo>
                <a:lnTo>
                  <a:pt x="71118" y="132310"/>
                </a:lnTo>
                <a:lnTo>
                  <a:pt x="70818" y="131476"/>
                </a:lnTo>
                <a:close/>
                <a:moveTo>
                  <a:pt x="72052" y="131743"/>
                </a:moveTo>
                <a:cubicBezTo>
                  <a:pt x="72085" y="131776"/>
                  <a:pt x="72118" y="131809"/>
                  <a:pt x="72152" y="131876"/>
                </a:cubicBezTo>
                <a:cubicBezTo>
                  <a:pt x="72219" y="132076"/>
                  <a:pt x="72285" y="132310"/>
                  <a:pt x="72352" y="132543"/>
                </a:cubicBezTo>
                <a:lnTo>
                  <a:pt x="72018" y="131909"/>
                </a:lnTo>
                <a:cubicBezTo>
                  <a:pt x="72018" y="131876"/>
                  <a:pt x="72052" y="131809"/>
                  <a:pt x="72052" y="131743"/>
                </a:cubicBezTo>
                <a:close/>
                <a:moveTo>
                  <a:pt x="55340" y="131409"/>
                </a:moveTo>
                <a:cubicBezTo>
                  <a:pt x="55373" y="131542"/>
                  <a:pt x="55373" y="131676"/>
                  <a:pt x="55373" y="131776"/>
                </a:cubicBezTo>
                <a:cubicBezTo>
                  <a:pt x="55240" y="132076"/>
                  <a:pt x="55106" y="132343"/>
                  <a:pt x="54973" y="132610"/>
                </a:cubicBezTo>
                <a:cubicBezTo>
                  <a:pt x="55006" y="132443"/>
                  <a:pt x="55040" y="132243"/>
                  <a:pt x="55073" y="132076"/>
                </a:cubicBezTo>
                <a:cubicBezTo>
                  <a:pt x="55173" y="131843"/>
                  <a:pt x="55240" y="131609"/>
                  <a:pt x="55340" y="131409"/>
                </a:cubicBezTo>
                <a:close/>
                <a:moveTo>
                  <a:pt x="79224" y="131943"/>
                </a:moveTo>
                <a:cubicBezTo>
                  <a:pt x="79357" y="132143"/>
                  <a:pt x="79490" y="132343"/>
                  <a:pt x="79657" y="132543"/>
                </a:cubicBezTo>
                <a:cubicBezTo>
                  <a:pt x="79624" y="132610"/>
                  <a:pt x="79590" y="132710"/>
                  <a:pt x="79590" y="132777"/>
                </a:cubicBezTo>
                <a:cubicBezTo>
                  <a:pt x="79457" y="132576"/>
                  <a:pt x="79324" y="132343"/>
                  <a:pt x="79224" y="132143"/>
                </a:cubicBezTo>
                <a:cubicBezTo>
                  <a:pt x="79224" y="132076"/>
                  <a:pt x="79224" y="132009"/>
                  <a:pt x="79224" y="131943"/>
                </a:cubicBezTo>
                <a:close/>
                <a:moveTo>
                  <a:pt x="47067" y="129074"/>
                </a:moveTo>
                <a:lnTo>
                  <a:pt x="47067" y="129074"/>
                </a:lnTo>
                <a:cubicBezTo>
                  <a:pt x="46600" y="130308"/>
                  <a:pt x="46167" y="131576"/>
                  <a:pt x="45700" y="132810"/>
                </a:cubicBezTo>
                <a:cubicBezTo>
                  <a:pt x="45966" y="131642"/>
                  <a:pt x="46233" y="130475"/>
                  <a:pt x="46534" y="129307"/>
                </a:cubicBezTo>
                <a:cubicBezTo>
                  <a:pt x="46700" y="129241"/>
                  <a:pt x="46900" y="129141"/>
                  <a:pt x="47067" y="129074"/>
                </a:cubicBezTo>
                <a:close/>
                <a:moveTo>
                  <a:pt x="68783" y="131743"/>
                </a:moveTo>
                <a:cubicBezTo>
                  <a:pt x="68916" y="132176"/>
                  <a:pt x="69083" y="132610"/>
                  <a:pt x="69216" y="133043"/>
                </a:cubicBezTo>
                <a:cubicBezTo>
                  <a:pt x="69050" y="132710"/>
                  <a:pt x="68849" y="132376"/>
                  <a:pt x="68649" y="132043"/>
                </a:cubicBezTo>
                <a:cubicBezTo>
                  <a:pt x="68683" y="131943"/>
                  <a:pt x="68749" y="131843"/>
                  <a:pt x="68783" y="131743"/>
                </a:cubicBezTo>
                <a:close/>
                <a:moveTo>
                  <a:pt x="61844" y="132043"/>
                </a:moveTo>
                <a:lnTo>
                  <a:pt x="61844" y="132043"/>
                </a:lnTo>
                <a:cubicBezTo>
                  <a:pt x="61945" y="132343"/>
                  <a:pt x="62045" y="132643"/>
                  <a:pt x="62178" y="132977"/>
                </a:cubicBezTo>
                <a:cubicBezTo>
                  <a:pt x="62145" y="133043"/>
                  <a:pt x="62111" y="133110"/>
                  <a:pt x="62078" y="133177"/>
                </a:cubicBezTo>
                <a:cubicBezTo>
                  <a:pt x="62011" y="132810"/>
                  <a:pt x="61911" y="132410"/>
                  <a:pt x="61844" y="132043"/>
                </a:cubicBezTo>
                <a:close/>
                <a:moveTo>
                  <a:pt x="64880" y="128640"/>
                </a:moveTo>
                <a:cubicBezTo>
                  <a:pt x="65147" y="129608"/>
                  <a:pt x="65447" y="130542"/>
                  <a:pt x="65747" y="131509"/>
                </a:cubicBezTo>
                <a:cubicBezTo>
                  <a:pt x="65714" y="132076"/>
                  <a:pt x="65681" y="132643"/>
                  <a:pt x="65614" y="133210"/>
                </a:cubicBezTo>
                <a:lnTo>
                  <a:pt x="64213" y="130241"/>
                </a:lnTo>
                <a:cubicBezTo>
                  <a:pt x="64446" y="129708"/>
                  <a:pt x="64646" y="129174"/>
                  <a:pt x="64880" y="128640"/>
                </a:cubicBezTo>
                <a:close/>
                <a:moveTo>
                  <a:pt x="66715" y="130475"/>
                </a:moveTo>
                <a:cubicBezTo>
                  <a:pt x="67048" y="131009"/>
                  <a:pt x="67348" y="131576"/>
                  <a:pt x="67682" y="132143"/>
                </a:cubicBezTo>
                <a:cubicBezTo>
                  <a:pt x="67515" y="132510"/>
                  <a:pt x="67382" y="132877"/>
                  <a:pt x="67215" y="133277"/>
                </a:cubicBezTo>
                <a:cubicBezTo>
                  <a:pt x="67048" y="132710"/>
                  <a:pt x="66881" y="132176"/>
                  <a:pt x="66715" y="131609"/>
                </a:cubicBezTo>
                <a:lnTo>
                  <a:pt x="66681" y="131109"/>
                </a:lnTo>
                <a:cubicBezTo>
                  <a:pt x="66681" y="130875"/>
                  <a:pt x="66715" y="130675"/>
                  <a:pt x="66715" y="130475"/>
                </a:cubicBezTo>
                <a:close/>
                <a:moveTo>
                  <a:pt x="73920" y="130608"/>
                </a:moveTo>
                <a:cubicBezTo>
                  <a:pt x="74053" y="130809"/>
                  <a:pt x="74187" y="131009"/>
                  <a:pt x="74353" y="131209"/>
                </a:cubicBezTo>
                <a:cubicBezTo>
                  <a:pt x="74353" y="131909"/>
                  <a:pt x="74387" y="132576"/>
                  <a:pt x="74387" y="133277"/>
                </a:cubicBezTo>
                <a:lnTo>
                  <a:pt x="73453" y="132076"/>
                </a:lnTo>
                <a:cubicBezTo>
                  <a:pt x="73586" y="131576"/>
                  <a:pt x="73753" y="131109"/>
                  <a:pt x="73920" y="130608"/>
                </a:cubicBezTo>
                <a:close/>
                <a:moveTo>
                  <a:pt x="71885" y="133611"/>
                </a:moveTo>
                <a:cubicBezTo>
                  <a:pt x="71918" y="133644"/>
                  <a:pt x="71952" y="133677"/>
                  <a:pt x="71985" y="133744"/>
                </a:cubicBezTo>
                <a:cubicBezTo>
                  <a:pt x="71918" y="133844"/>
                  <a:pt x="71885" y="133944"/>
                  <a:pt x="71852" y="134044"/>
                </a:cubicBezTo>
                <a:cubicBezTo>
                  <a:pt x="71885" y="133911"/>
                  <a:pt x="71885" y="133744"/>
                  <a:pt x="71885" y="133611"/>
                </a:cubicBezTo>
                <a:close/>
                <a:moveTo>
                  <a:pt x="52671" y="128774"/>
                </a:moveTo>
                <a:cubicBezTo>
                  <a:pt x="52705" y="129541"/>
                  <a:pt x="52738" y="130308"/>
                  <a:pt x="52771" y="131075"/>
                </a:cubicBezTo>
                <a:cubicBezTo>
                  <a:pt x="52638" y="132343"/>
                  <a:pt x="52504" y="133577"/>
                  <a:pt x="52404" y="134845"/>
                </a:cubicBezTo>
                <a:cubicBezTo>
                  <a:pt x="52338" y="133077"/>
                  <a:pt x="52271" y="131276"/>
                  <a:pt x="52171" y="129508"/>
                </a:cubicBezTo>
                <a:cubicBezTo>
                  <a:pt x="52171" y="129508"/>
                  <a:pt x="52171" y="129474"/>
                  <a:pt x="52171" y="129474"/>
                </a:cubicBezTo>
                <a:cubicBezTo>
                  <a:pt x="52204" y="129408"/>
                  <a:pt x="52204" y="129307"/>
                  <a:pt x="52204" y="129241"/>
                </a:cubicBezTo>
                <a:cubicBezTo>
                  <a:pt x="52371" y="129074"/>
                  <a:pt x="52504" y="128907"/>
                  <a:pt x="52671" y="128774"/>
                </a:cubicBezTo>
                <a:close/>
                <a:moveTo>
                  <a:pt x="75521" y="132943"/>
                </a:moveTo>
                <a:lnTo>
                  <a:pt x="75888" y="133444"/>
                </a:lnTo>
                <a:lnTo>
                  <a:pt x="75254" y="135178"/>
                </a:lnTo>
                <a:cubicBezTo>
                  <a:pt x="75354" y="134411"/>
                  <a:pt x="75421" y="133677"/>
                  <a:pt x="75521" y="132943"/>
                </a:cubicBezTo>
                <a:close/>
                <a:moveTo>
                  <a:pt x="56874" y="132943"/>
                </a:moveTo>
                <a:cubicBezTo>
                  <a:pt x="57008" y="133477"/>
                  <a:pt x="57108" y="133977"/>
                  <a:pt x="57241" y="134511"/>
                </a:cubicBezTo>
                <a:cubicBezTo>
                  <a:pt x="57141" y="134845"/>
                  <a:pt x="57008" y="135178"/>
                  <a:pt x="56874" y="135479"/>
                </a:cubicBezTo>
                <a:cubicBezTo>
                  <a:pt x="56874" y="134645"/>
                  <a:pt x="56874" y="133777"/>
                  <a:pt x="56874" y="132943"/>
                </a:cubicBezTo>
                <a:close/>
                <a:moveTo>
                  <a:pt x="59376" y="131342"/>
                </a:moveTo>
                <a:lnTo>
                  <a:pt x="59376" y="131342"/>
                </a:lnTo>
                <a:cubicBezTo>
                  <a:pt x="59276" y="132743"/>
                  <a:pt x="59176" y="134178"/>
                  <a:pt x="59076" y="135579"/>
                </a:cubicBezTo>
                <a:cubicBezTo>
                  <a:pt x="58909" y="134878"/>
                  <a:pt x="58742" y="134144"/>
                  <a:pt x="58575" y="133444"/>
                </a:cubicBezTo>
                <a:cubicBezTo>
                  <a:pt x="58842" y="132743"/>
                  <a:pt x="59109" y="132043"/>
                  <a:pt x="59376" y="131342"/>
                </a:cubicBezTo>
                <a:close/>
                <a:moveTo>
                  <a:pt x="60644" y="133977"/>
                </a:moveTo>
                <a:cubicBezTo>
                  <a:pt x="60810" y="134478"/>
                  <a:pt x="60977" y="134978"/>
                  <a:pt x="61144" y="135479"/>
                </a:cubicBezTo>
                <a:lnTo>
                  <a:pt x="60544" y="136980"/>
                </a:lnTo>
                <a:cubicBezTo>
                  <a:pt x="60577" y="135979"/>
                  <a:pt x="60610" y="134978"/>
                  <a:pt x="60644" y="133977"/>
                </a:cubicBezTo>
                <a:close/>
                <a:moveTo>
                  <a:pt x="67115" y="135879"/>
                </a:moveTo>
                <a:cubicBezTo>
                  <a:pt x="67248" y="136279"/>
                  <a:pt x="67382" y="136713"/>
                  <a:pt x="67515" y="137113"/>
                </a:cubicBezTo>
                <a:lnTo>
                  <a:pt x="67015" y="136112"/>
                </a:lnTo>
                <a:lnTo>
                  <a:pt x="67115" y="135879"/>
                </a:lnTo>
                <a:close/>
                <a:moveTo>
                  <a:pt x="66471" y="0"/>
                </a:moveTo>
                <a:cubicBezTo>
                  <a:pt x="66366" y="0"/>
                  <a:pt x="66259" y="4"/>
                  <a:pt x="66148" y="15"/>
                </a:cubicBezTo>
                <a:cubicBezTo>
                  <a:pt x="65914" y="15"/>
                  <a:pt x="65647" y="48"/>
                  <a:pt x="65380" y="48"/>
                </a:cubicBezTo>
                <a:cubicBezTo>
                  <a:pt x="65480" y="649"/>
                  <a:pt x="65580" y="1249"/>
                  <a:pt x="65681" y="1850"/>
                </a:cubicBezTo>
                <a:cubicBezTo>
                  <a:pt x="65580" y="2517"/>
                  <a:pt x="65447" y="3184"/>
                  <a:pt x="65314" y="3851"/>
                </a:cubicBezTo>
                <a:cubicBezTo>
                  <a:pt x="64813" y="2850"/>
                  <a:pt x="64313" y="1850"/>
                  <a:pt x="63813" y="849"/>
                </a:cubicBezTo>
                <a:lnTo>
                  <a:pt x="63946" y="215"/>
                </a:lnTo>
                <a:lnTo>
                  <a:pt x="63946" y="215"/>
                </a:lnTo>
                <a:cubicBezTo>
                  <a:pt x="63446" y="282"/>
                  <a:pt x="62945" y="348"/>
                  <a:pt x="62478" y="449"/>
                </a:cubicBezTo>
                <a:cubicBezTo>
                  <a:pt x="62345" y="682"/>
                  <a:pt x="62245" y="949"/>
                  <a:pt x="62111" y="1182"/>
                </a:cubicBezTo>
                <a:cubicBezTo>
                  <a:pt x="62078" y="1049"/>
                  <a:pt x="62045" y="916"/>
                  <a:pt x="62045" y="815"/>
                </a:cubicBezTo>
                <a:cubicBezTo>
                  <a:pt x="62011" y="682"/>
                  <a:pt x="61911" y="615"/>
                  <a:pt x="61844" y="549"/>
                </a:cubicBezTo>
                <a:cubicBezTo>
                  <a:pt x="61411" y="649"/>
                  <a:pt x="60977" y="715"/>
                  <a:pt x="60544" y="815"/>
                </a:cubicBezTo>
                <a:lnTo>
                  <a:pt x="60944" y="2283"/>
                </a:lnTo>
                <a:cubicBezTo>
                  <a:pt x="60810" y="3017"/>
                  <a:pt x="60677" y="3751"/>
                  <a:pt x="60544" y="4485"/>
                </a:cubicBezTo>
                <a:cubicBezTo>
                  <a:pt x="60443" y="4685"/>
                  <a:pt x="60377" y="4885"/>
                  <a:pt x="60277" y="5085"/>
                </a:cubicBezTo>
                <a:cubicBezTo>
                  <a:pt x="59976" y="4518"/>
                  <a:pt x="59710" y="3951"/>
                  <a:pt x="59409" y="3417"/>
                </a:cubicBezTo>
                <a:lnTo>
                  <a:pt x="60177" y="882"/>
                </a:lnTo>
                <a:lnTo>
                  <a:pt x="60177" y="882"/>
                </a:lnTo>
                <a:cubicBezTo>
                  <a:pt x="59710" y="982"/>
                  <a:pt x="59243" y="1082"/>
                  <a:pt x="58776" y="1182"/>
                </a:cubicBezTo>
                <a:lnTo>
                  <a:pt x="58542" y="1716"/>
                </a:lnTo>
                <a:cubicBezTo>
                  <a:pt x="58464" y="1628"/>
                  <a:pt x="58358" y="1589"/>
                  <a:pt x="58249" y="1589"/>
                </a:cubicBezTo>
                <a:cubicBezTo>
                  <a:pt x="57987" y="1589"/>
                  <a:pt x="57714" y="1819"/>
                  <a:pt x="57808" y="2150"/>
                </a:cubicBezTo>
                <a:cubicBezTo>
                  <a:pt x="57875" y="2383"/>
                  <a:pt x="57942" y="2617"/>
                  <a:pt x="58042" y="2884"/>
                </a:cubicBezTo>
                <a:cubicBezTo>
                  <a:pt x="57808" y="3351"/>
                  <a:pt x="57608" y="3818"/>
                  <a:pt x="57408" y="4285"/>
                </a:cubicBezTo>
                <a:lnTo>
                  <a:pt x="56941" y="3451"/>
                </a:lnTo>
                <a:cubicBezTo>
                  <a:pt x="56741" y="2817"/>
                  <a:pt x="56574" y="2183"/>
                  <a:pt x="56407" y="1549"/>
                </a:cubicBezTo>
                <a:cubicBezTo>
                  <a:pt x="56374" y="1416"/>
                  <a:pt x="56274" y="1316"/>
                  <a:pt x="56140" y="1282"/>
                </a:cubicBezTo>
                <a:cubicBezTo>
                  <a:pt x="55940" y="1383"/>
                  <a:pt x="55740" y="1449"/>
                  <a:pt x="55573" y="1549"/>
                </a:cubicBezTo>
                <a:cubicBezTo>
                  <a:pt x="55373" y="2884"/>
                  <a:pt x="55173" y="4218"/>
                  <a:pt x="54973" y="5552"/>
                </a:cubicBezTo>
                <a:cubicBezTo>
                  <a:pt x="54806" y="5219"/>
                  <a:pt x="54606" y="4918"/>
                  <a:pt x="54406" y="4585"/>
                </a:cubicBezTo>
                <a:lnTo>
                  <a:pt x="54839" y="1983"/>
                </a:lnTo>
                <a:cubicBezTo>
                  <a:pt x="54839" y="1950"/>
                  <a:pt x="54839" y="1950"/>
                  <a:pt x="54839" y="1916"/>
                </a:cubicBezTo>
                <a:cubicBezTo>
                  <a:pt x="54406" y="2150"/>
                  <a:pt x="53972" y="2383"/>
                  <a:pt x="53572" y="2617"/>
                </a:cubicBezTo>
                <a:cubicBezTo>
                  <a:pt x="53005" y="3784"/>
                  <a:pt x="52471" y="4985"/>
                  <a:pt x="51904" y="6186"/>
                </a:cubicBezTo>
                <a:cubicBezTo>
                  <a:pt x="51837" y="6086"/>
                  <a:pt x="51771" y="5986"/>
                  <a:pt x="51704" y="5919"/>
                </a:cubicBezTo>
                <a:cubicBezTo>
                  <a:pt x="51537" y="5285"/>
                  <a:pt x="51337" y="4652"/>
                  <a:pt x="51137" y="4018"/>
                </a:cubicBezTo>
                <a:cubicBezTo>
                  <a:pt x="50436" y="4418"/>
                  <a:pt x="49769" y="4852"/>
                  <a:pt x="49135" y="5219"/>
                </a:cubicBezTo>
                <a:cubicBezTo>
                  <a:pt x="49002" y="5652"/>
                  <a:pt x="48835" y="6086"/>
                  <a:pt x="48702" y="6486"/>
                </a:cubicBezTo>
                <a:cubicBezTo>
                  <a:pt x="48535" y="6286"/>
                  <a:pt x="48335" y="6053"/>
                  <a:pt x="48168" y="5819"/>
                </a:cubicBezTo>
                <a:cubicBezTo>
                  <a:pt x="48035" y="5886"/>
                  <a:pt x="47935" y="5953"/>
                  <a:pt x="47801" y="6019"/>
                </a:cubicBezTo>
                <a:cubicBezTo>
                  <a:pt x="47601" y="6119"/>
                  <a:pt x="47401" y="6253"/>
                  <a:pt x="47201" y="6353"/>
                </a:cubicBezTo>
                <a:lnTo>
                  <a:pt x="48101" y="8254"/>
                </a:lnTo>
                <a:lnTo>
                  <a:pt x="47401" y="10289"/>
                </a:lnTo>
                <a:lnTo>
                  <a:pt x="46433" y="6953"/>
                </a:lnTo>
                <a:cubicBezTo>
                  <a:pt x="46433" y="6887"/>
                  <a:pt x="46467" y="6853"/>
                  <a:pt x="46467" y="6786"/>
                </a:cubicBezTo>
                <a:lnTo>
                  <a:pt x="46467" y="6786"/>
                </a:lnTo>
                <a:cubicBezTo>
                  <a:pt x="45733" y="7187"/>
                  <a:pt x="45032" y="7587"/>
                  <a:pt x="44299" y="7987"/>
                </a:cubicBezTo>
                <a:cubicBezTo>
                  <a:pt x="44165" y="8288"/>
                  <a:pt x="44032" y="8554"/>
                  <a:pt x="43898" y="8855"/>
                </a:cubicBezTo>
                <a:cubicBezTo>
                  <a:pt x="43798" y="8755"/>
                  <a:pt x="43698" y="8621"/>
                  <a:pt x="43631" y="8521"/>
                </a:cubicBezTo>
                <a:cubicBezTo>
                  <a:pt x="43598" y="8454"/>
                  <a:pt x="43565" y="8421"/>
                  <a:pt x="43498" y="8421"/>
                </a:cubicBezTo>
                <a:cubicBezTo>
                  <a:pt x="43298" y="8521"/>
                  <a:pt x="43131" y="8621"/>
                  <a:pt x="42931" y="8721"/>
                </a:cubicBezTo>
                <a:cubicBezTo>
                  <a:pt x="42898" y="8821"/>
                  <a:pt x="42898" y="8955"/>
                  <a:pt x="42931" y="9055"/>
                </a:cubicBezTo>
                <a:lnTo>
                  <a:pt x="43331" y="9989"/>
                </a:lnTo>
                <a:cubicBezTo>
                  <a:pt x="43098" y="10522"/>
                  <a:pt x="42831" y="11023"/>
                  <a:pt x="42597" y="11557"/>
                </a:cubicBezTo>
                <a:lnTo>
                  <a:pt x="41430" y="9522"/>
                </a:lnTo>
                <a:cubicBezTo>
                  <a:pt x="40362" y="10089"/>
                  <a:pt x="39262" y="10656"/>
                  <a:pt x="38161" y="11223"/>
                </a:cubicBezTo>
                <a:cubicBezTo>
                  <a:pt x="37994" y="11590"/>
                  <a:pt x="37827" y="11957"/>
                  <a:pt x="37661" y="12324"/>
                </a:cubicBezTo>
                <a:cubicBezTo>
                  <a:pt x="37494" y="12124"/>
                  <a:pt x="37327" y="11923"/>
                  <a:pt x="37160" y="11723"/>
                </a:cubicBezTo>
                <a:cubicBezTo>
                  <a:pt x="36660" y="11990"/>
                  <a:pt x="36159" y="12257"/>
                  <a:pt x="35659" y="12524"/>
                </a:cubicBezTo>
                <a:lnTo>
                  <a:pt x="36693" y="14459"/>
                </a:lnTo>
                <a:cubicBezTo>
                  <a:pt x="36560" y="14826"/>
                  <a:pt x="36393" y="15159"/>
                  <a:pt x="36226" y="15526"/>
                </a:cubicBezTo>
                <a:cubicBezTo>
                  <a:pt x="36159" y="15426"/>
                  <a:pt x="36059" y="15293"/>
                  <a:pt x="35993" y="15192"/>
                </a:cubicBezTo>
                <a:lnTo>
                  <a:pt x="35225" y="12757"/>
                </a:lnTo>
                <a:cubicBezTo>
                  <a:pt x="35025" y="12857"/>
                  <a:pt x="34825" y="12958"/>
                  <a:pt x="34625" y="13058"/>
                </a:cubicBezTo>
                <a:cubicBezTo>
                  <a:pt x="34558" y="13091"/>
                  <a:pt x="34492" y="13124"/>
                  <a:pt x="34425" y="13158"/>
                </a:cubicBezTo>
                <a:cubicBezTo>
                  <a:pt x="34425" y="13178"/>
                  <a:pt x="34425" y="13199"/>
                  <a:pt x="34433" y="13212"/>
                </a:cubicBezTo>
                <a:lnTo>
                  <a:pt x="34433" y="13212"/>
                </a:lnTo>
                <a:lnTo>
                  <a:pt x="34392" y="13191"/>
                </a:lnTo>
                <a:cubicBezTo>
                  <a:pt x="34158" y="13324"/>
                  <a:pt x="33925" y="13458"/>
                  <a:pt x="33658" y="13591"/>
                </a:cubicBezTo>
                <a:cubicBezTo>
                  <a:pt x="33658" y="13625"/>
                  <a:pt x="33691" y="13658"/>
                  <a:pt x="33724" y="13691"/>
                </a:cubicBezTo>
                <a:cubicBezTo>
                  <a:pt x="34325" y="14692"/>
                  <a:pt x="34925" y="15659"/>
                  <a:pt x="35526" y="16627"/>
                </a:cubicBezTo>
                <a:cubicBezTo>
                  <a:pt x="35526" y="16727"/>
                  <a:pt x="35559" y="16827"/>
                  <a:pt x="35592" y="16927"/>
                </a:cubicBezTo>
                <a:cubicBezTo>
                  <a:pt x="35592" y="16960"/>
                  <a:pt x="35559" y="17027"/>
                  <a:pt x="35526" y="17060"/>
                </a:cubicBezTo>
                <a:cubicBezTo>
                  <a:pt x="34825" y="16126"/>
                  <a:pt x="34091" y="15159"/>
                  <a:pt x="33357" y="14225"/>
                </a:cubicBezTo>
                <a:cubicBezTo>
                  <a:pt x="33391" y="14058"/>
                  <a:pt x="33391" y="13892"/>
                  <a:pt x="33424" y="13691"/>
                </a:cubicBezTo>
                <a:lnTo>
                  <a:pt x="33424" y="13691"/>
                </a:lnTo>
                <a:cubicBezTo>
                  <a:pt x="32690" y="14125"/>
                  <a:pt x="31956" y="14525"/>
                  <a:pt x="31223" y="14926"/>
                </a:cubicBezTo>
                <a:cubicBezTo>
                  <a:pt x="31223" y="14926"/>
                  <a:pt x="31223" y="14959"/>
                  <a:pt x="31223" y="14959"/>
                </a:cubicBezTo>
                <a:lnTo>
                  <a:pt x="31189" y="14959"/>
                </a:lnTo>
                <a:cubicBezTo>
                  <a:pt x="30922" y="15092"/>
                  <a:pt x="30689" y="15226"/>
                  <a:pt x="30422" y="15359"/>
                </a:cubicBezTo>
                <a:cubicBezTo>
                  <a:pt x="30422" y="15359"/>
                  <a:pt x="30422" y="15393"/>
                  <a:pt x="30422" y="15393"/>
                </a:cubicBezTo>
                <a:lnTo>
                  <a:pt x="30689" y="15793"/>
                </a:lnTo>
                <a:lnTo>
                  <a:pt x="30355" y="15393"/>
                </a:lnTo>
                <a:cubicBezTo>
                  <a:pt x="30088" y="15526"/>
                  <a:pt x="29822" y="15693"/>
                  <a:pt x="29555" y="15826"/>
                </a:cubicBezTo>
                <a:cubicBezTo>
                  <a:pt x="29855" y="16160"/>
                  <a:pt x="30122" y="16493"/>
                  <a:pt x="30422" y="16794"/>
                </a:cubicBezTo>
                <a:cubicBezTo>
                  <a:pt x="30355" y="16994"/>
                  <a:pt x="30289" y="17161"/>
                  <a:pt x="30189" y="17327"/>
                </a:cubicBezTo>
                <a:lnTo>
                  <a:pt x="29455" y="15893"/>
                </a:lnTo>
                <a:cubicBezTo>
                  <a:pt x="29188" y="16026"/>
                  <a:pt x="28921" y="16160"/>
                  <a:pt x="28654" y="16293"/>
                </a:cubicBezTo>
                <a:cubicBezTo>
                  <a:pt x="28888" y="16727"/>
                  <a:pt x="29121" y="17161"/>
                  <a:pt x="29321" y="17561"/>
                </a:cubicBezTo>
                <a:cubicBezTo>
                  <a:pt x="29355" y="17628"/>
                  <a:pt x="29355" y="17694"/>
                  <a:pt x="29388" y="17761"/>
                </a:cubicBezTo>
                <a:lnTo>
                  <a:pt x="29421" y="17828"/>
                </a:lnTo>
                <a:cubicBezTo>
                  <a:pt x="29121" y="17361"/>
                  <a:pt x="28821" y="16894"/>
                  <a:pt x="28487" y="16393"/>
                </a:cubicBezTo>
                <a:cubicBezTo>
                  <a:pt x="28487" y="16393"/>
                  <a:pt x="28521" y="16360"/>
                  <a:pt x="28521" y="16360"/>
                </a:cubicBezTo>
                <a:lnTo>
                  <a:pt x="28521" y="16360"/>
                </a:lnTo>
                <a:cubicBezTo>
                  <a:pt x="27387" y="16927"/>
                  <a:pt x="26252" y="17394"/>
                  <a:pt x="25052" y="17794"/>
                </a:cubicBezTo>
                <a:cubicBezTo>
                  <a:pt x="25218" y="18228"/>
                  <a:pt x="25418" y="18662"/>
                  <a:pt x="25585" y="19095"/>
                </a:cubicBezTo>
                <a:cubicBezTo>
                  <a:pt x="25519" y="19262"/>
                  <a:pt x="25452" y="19395"/>
                  <a:pt x="25385" y="19562"/>
                </a:cubicBezTo>
                <a:cubicBezTo>
                  <a:pt x="25085" y="19029"/>
                  <a:pt x="24785" y="18495"/>
                  <a:pt x="24484" y="17994"/>
                </a:cubicBezTo>
                <a:cubicBezTo>
                  <a:pt x="24251" y="18061"/>
                  <a:pt x="24017" y="18095"/>
                  <a:pt x="23784" y="18161"/>
                </a:cubicBezTo>
                <a:cubicBezTo>
                  <a:pt x="23317" y="18495"/>
                  <a:pt x="22817" y="18795"/>
                  <a:pt x="22350" y="19095"/>
                </a:cubicBezTo>
                <a:cubicBezTo>
                  <a:pt x="22350" y="19329"/>
                  <a:pt x="22350" y="19596"/>
                  <a:pt x="22350" y="19829"/>
                </a:cubicBezTo>
                <a:cubicBezTo>
                  <a:pt x="22216" y="19662"/>
                  <a:pt x="22083" y="19496"/>
                  <a:pt x="21949" y="19362"/>
                </a:cubicBezTo>
                <a:cubicBezTo>
                  <a:pt x="21115" y="19862"/>
                  <a:pt x="20315" y="20363"/>
                  <a:pt x="19481" y="20863"/>
                </a:cubicBezTo>
                <a:cubicBezTo>
                  <a:pt x="19114" y="21063"/>
                  <a:pt x="18747" y="21163"/>
                  <a:pt x="18380" y="21163"/>
                </a:cubicBezTo>
                <a:cubicBezTo>
                  <a:pt x="18347" y="21197"/>
                  <a:pt x="18347" y="21230"/>
                  <a:pt x="18347" y="21263"/>
                </a:cubicBezTo>
                <a:cubicBezTo>
                  <a:pt x="18380" y="21330"/>
                  <a:pt x="18380" y="21397"/>
                  <a:pt x="18380" y="21464"/>
                </a:cubicBezTo>
                <a:lnTo>
                  <a:pt x="17379" y="24332"/>
                </a:lnTo>
                <a:cubicBezTo>
                  <a:pt x="17113" y="24432"/>
                  <a:pt x="16912" y="24733"/>
                  <a:pt x="17079" y="24999"/>
                </a:cubicBezTo>
                <a:cubicBezTo>
                  <a:pt x="17079" y="25033"/>
                  <a:pt x="17113" y="25033"/>
                  <a:pt x="17113" y="25066"/>
                </a:cubicBezTo>
                <a:cubicBezTo>
                  <a:pt x="16979" y="25466"/>
                  <a:pt x="16846" y="25833"/>
                  <a:pt x="16679" y="26234"/>
                </a:cubicBezTo>
                <a:cubicBezTo>
                  <a:pt x="16579" y="26234"/>
                  <a:pt x="16479" y="26234"/>
                  <a:pt x="16379" y="26300"/>
                </a:cubicBezTo>
                <a:cubicBezTo>
                  <a:pt x="16045" y="25933"/>
                  <a:pt x="15745" y="25567"/>
                  <a:pt x="15411" y="25233"/>
                </a:cubicBezTo>
                <a:cubicBezTo>
                  <a:pt x="15611" y="24366"/>
                  <a:pt x="15812" y="23498"/>
                  <a:pt x="16045" y="22631"/>
                </a:cubicBezTo>
                <a:lnTo>
                  <a:pt x="16045" y="22631"/>
                </a:lnTo>
                <a:cubicBezTo>
                  <a:pt x="15478" y="22998"/>
                  <a:pt x="14911" y="23398"/>
                  <a:pt x="14377" y="23765"/>
                </a:cubicBezTo>
                <a:cubicBezTo>
                  <a:pt x="14344" y="23832"/>
                  <a:pt x="14311" y="23899"/>
                  <a:pt x="14311" y="23999"/>
                </a:cubicBezTo>
                <a:cubicBezTo>
                  <a:pt x="14277" y="23965"/>
                  <a:pt x="14244" y="23932"/>
                  <a:pt x="14210" y="23899"/>
                </a:cubicBezTo>
                <a:cubicBezTo>
                  <a:pt x="13944" y="24065"/>
                  <a:pt x="13677" y="24266"/>
                  <a:pt x="13443" y="24432"/>
                </a:cubicBezTo>
                <a:cubicBezTo>
                  <a:pt x="13577" y="24699"/>
                  <a:pt x="13710" y="24966"/>
                  <a:pt x="13844" y="25200"/>
                </a:cubicBezTo>
                <a:lnTo>
                  <a:pt x="13076" y="27301"/>
                </a:lnTo>
                <a:lnTo>
                  <a:pt x="11709" y="25800"/>
                </a:lnTo>
                <a:cubicBezTo>
                  <a:pt x="11075" y="26334"/>
                  <a:pt x="10441" y="26901"/>
                  <a:pt x="9874" y="27501"/>
                </a:cubicBezTo>
                <a:cubicBezTo>
                  <a:pt x="9741" y="27668"/>
                  <a:pt x="9607" y="27768"/>
                  <a:pt x="9440" y="27868"/>
                </a:cubicBezTo>
                <a:cubicBezTo>
                  <a:pt x="9274" y="28102"/>
                  <a:pt x="9073" y="28302"/>
                  <a:pt x="8840" y="28469"/>
                </a:cubicBezTo>
                <a:cubicBezTo>
                  <a:pt x="8473" y="28735"/>
                  <a:pt x="8106" y="28902"/>
                  <a:pt x="7739" y="29069"/>
                </a:cubicBezTo>
                <a:lnTo>
                  <a:pt x="7272" y="30303"/>
                </a:lnTo>
                <a:cubicBezTo>
                  <a:pt x="7139" y="30136"/>
                  <a:pt x="7005" y="29970"/>
                  <a:pt x="6872" y="29803"/>
                </a:cubicBezTo>
                <a:cubicBezTo>
                  <a:pt x="6572" y="30170"/>
                  <a:pt x="6305" y="30503"/>
                  <a:pt x="6038" y="30870"/>
                </a:cubicBezTo>
                <a:cubicBezTo>
                  <a:pt x="6238" y="31204"/>
                  <a:pt x="6472" y="31537"/>
                  <a:pt x="6672" y="31871"/>
                </a:cubicBezTo>
                <a:cubicBezTo>
                  <a:pt x="6572" y="32105"/>
                  <a:pt x="6472" y="32338"/>
                  <a:pt x="6405" y="32605"/>
                </a:cubicBezTo>
                <a:cubicBezTo>
                  <a:pt x="6171" y="32305"/>
                  <a:pt x="5938" y="32038"/>
                  <a:pt x="5704" y="31738"/>
                </a:cubicBezTo>
                <a:lnTo>
                  <a:pt x="5905" y="31037"/>
                </a:lnTo>
                <a:lnTo>
                  <a:pt x="5905" y="31037"/>
                </a:lnTo>
                <a:cubicBezTo>
                  <a:pt x="5371" y="31771"/>
                  <a:pt x="4837" y="32505"/>
                  <a:pt x="4370" y="33272"/>
                </a:cubicBezTo>
                <a:lnTo>
                  <a:pt x="4170" y="33906"/>
                </a:lnTo>
                <a:cubicBezTo>
                  <a:pt x="4137" y="33839"/>
                  <a:pt x="4103" y="33806"/>
                  <a:pt x="4037" y="33739"/>
                </a:cubicBezTo>
                <a:cubicBezTo>
                  <a:pt x="3703" y="34273"/>
                  <a:pt x="3403" y="34806"/>
                  <a:pt x="3103" y="35374"/>
                </a:cubicBezTo>
                <a:cubicBezTo>
                  <a:pt x="3236" y="35607"/>
                  <a:pt x="3369" y="35874"/>
                  <a:pt x="3536" y="36141"/>
                </a:cubicBezTo>
                <a:cubicBezTo>
                  <a:pt x="3336" y="36808"/>
                  <a:pt x="3136" y="37475"/>
                  <a:pt x="2969" y="38142"/>
                </a:cubicBezTo>
                <a:cubicBezTo>
                  <a:pt x="2736" y="37875"/>
                  <a:pt x="2535" y="37608"/>
                  <a:pt x="2335" y="37375"/>
                </a:cubicBezTo>
                <a:cubicBezTo>
                  <a:pt x="2202" y="37875"/>
                  <a:pt x="2068" y="38409"/>
                  <a:pt x="1968" y="38909"/>
                </a:cubicBezTo>
                <a:lnTo>
                  <a:pt x="2502" y="39677"/>
                </a:lnTo>
                <a:cubicBezTo>
                  <a:pt x="2402" y="40077"/>
                  <a:pt x="2269" y="40511"/>
                  <a:pt x="2169" y="40911"/>
                </a:cubicBezTo>
                <a:lnTo>
                  <a:pt x="1702" y="40411"/>
                </a:lnTo>
                <a:cubicBezTo>
                  <a:pt x="1635" y="40878"/>
                  <a:pt x="1568" y="41345"/>
                  <a:pt x="1535" y="41778"/>
                </a:cubicBezTo>
                <a:lnTo>
                  <a:pt x="1802" y="42145"/>
                </a:lnTo>
                <a:cubicBezTo>
                  <a:pt x="1668" y="42612"/>
                  <a:pt x="1535" y="43079"/>
                  <a:pt x="1401" y="43546"/>
                </a:cubicBezTo>
                <a:cubicBezTo>
                  <a:pt x="1368" y="44013"/>
                  <a:pt x="1335" y="44513"/>
                  <a:pt x="1335" y="44980"/>
                </a:cubicBezTo>
                <a:cubicBezTo>
                  <a:pt x="1335" y="45681"/>
                  <a:pt x="1068" y="46248"/>
                  <a:pt x="701" y="46648"/>
                </a:cubicBezTo>
                <a:cubicBezTo>
                  <a:pt x="734" y="48116"/>
                  <a:pt x="734" y="49584"/>
                  <a:pt x="768" y="51085"/>
                </a:cubicBezTo>
                <a:cubicBezTo>
                  <a:pt x="1568" y="52052"/>
                  <a:pt x="2335" y="53053"/>
                  <a:pt x="3136" y="54020"/>
                </a:cubicBezTo>
                <a:cubicBezTo>
                  <a:pt x="3069" y="54287"/>
                  <a:pt x="3002" y="54554"/>
                  <a:pt x="2936" y="54787"/>
                </a:cubicBezTo>
                <a:cubicBezTo>
                  <a:pt x="2856" y="55125"/>
                  <a:pt x="3096" y="55333"/>
                  <a:pt x="3346" y="55333"/>
                </a:cubicBezTo>
                <a:cubicBezTo>
                  <a:pt x="3515" y="55333"/>
                  <a:pt x="3689" y="55237"/>
                  <a:pt x="3770" y="55021"/>
                </a:cubicBezTo>
                <a:cubicBezTo>
                  <a:pt x="3803" y="54988"/>
                  <a:pt x="3803" y="54954"/>
                  <a:pt x="3836" y="54921"/>
                </a:cubicBezTo>
                <a:cubicBezTo>
                  <a:pt x="4203" y="55388"/>
                  <a:pt x="4570" y="55855"/>
                  <a:pt x="4971" y="56355"/>
                </a:cubicBezTo>
                <a:cubicBezTo>
                  <a:pt x="4904" y="56422"/>
                  <a:pt x="4904" y="56555"/>
                  <a:pt x="4937" y="56655"/>
                </a:cubicBezTo>
                <a:cubicBezTo>
                  <a:pt x="5204" y="57289"/>
                  <a:pt x="5438" y="57923"/>
                  <a:pt x="5704" y="58557"/>
                </a:cubicBezTo>
                <a:cubicBezTo>
                  <a:pt x="4070" y="57022"/>
                  <a:pt x="2435" y="55455"/>
                  <a:pt x="801" y="53920"/>
                </a:cubicBezTo>
                <a:cubicBezTo>
                  <a:pt x="801" y="54354"/>
                  <a:pt x="801" y="54821"/>
                  <a:pt x="801" y="55254"/>
                </a:cubicBezTo>
                <a:cubicBezTo>
                  <a:pt x="2002" y="56555"/>
                  <a:pt x="3236" y="57856"/>
                  <a:pt x="4437" y="59124"/>
                </a:cubicBezTo>
                <a:cubicBezTo>
                  <a:pt x="3269" y="58190"/>
                  <a:pt x="2135" y="57223"/>
                  <a:pt x="968" y="56255"/>
                </a:cubicBezTo>
                <a:cubicBezTo>
                  <a:pt x="901" y="56222"/>
                  <a:pt x="834" y="56155"/>
                  <a:pt x="768" y="56155"/>
                </a:cubicBezTo>
                <a:cubicBezTo>
                  <a:pt x="768" y="56756"/>
                  <a:pt x="768" y="57323"/>
                  <a:pt x="768" y="57923"/>
                </a:cubicBezTo>
                <a:cubicBezTo>
                  <a:pt x="768" y="57923"/>
                  <a:pt x="801" y="57956"/>
                  <a:pt x="834" y="57990"/>
                </a:cubicBezTo>
                <a:cubicBezTo>
                  <a:pt x="1301" y="58957"/>
                  <a:pt x="1735" y="59958"/>
                  <a:pt x="2202" y="60925"/>
                </a:cubicBezTo>
                <a:cubicBezTo>
                  <a:pt x="1702" y="60492"/>
                  <a:pt x="1235" y="60058"/>
                  <a:pt x="734" y="59624"/>
                </a:cubicBezTo>
                <a:cubicBezTo>
                  <a:pt x="734" y="60091"/>
                  <a:pt x="701" y="60525"/>
                  <a:pt x="701" y="60959"/>
                </a:cubicBezTo>
                <a:cubicBezTo>
                  <a:pt x="1668" y="61993"/>
                  <a:pt x="2636" y="62993"/>
                  <a:pt x="3636" y="64027"/>
                </a:cubicBezTo>
                <a:cubicBezTo>
                  <a:pt x="3670" y="64061"/>
                  <a:pt x="3670" y="64127"/>
                  <a:pt x="3703" y="64161"/>
                </a:cubicBezTo>
                <a:cubicBezTo>
                  <a:pt x="2702" y="63227"/>
                  <a:pt x="1702" y="62326"/>
                  <a:pt x="701" y="61392"/>
                </a:cubicBezTo>
                <a:cubicBezTo>
                  <a:pt x="667" y="61926"/>
                  <a:pt x="634" y="62426"/>
                  <a:pt x="634" y="62960"/>
                </a:cubicBezTo>
                <a:lnTo>
                  <a:pt x="6105" y="69365"/>
                </a:lnTo>
                <a:cubicBezTo>
                  <a:pt x="6338" y="69865"/>
                  <a:pt x="6572" y="70365"/>
                  <a:pt x="6805" y="70866"/>
                </a:cubicBezTo>
                <a:cubicBezTo>
                  <a:pt x="4704" y="68931"/>
                  <a:pt x="2636" y="66996"/>
                  <a:pt x="534" y="65095"/>
                </a:cubicBezTo>
                <a:cubicBezTo>
                  <a:pt x="501" y="65595"/>
                  <a:pt x="467" y="66129"/>
                  <a:pt x="467" y="66629"/>
                </a:cubicBezTo>
                <a:cubicBezTo>
                  <a:pt x="1368" y="67630"/>
                  <a:pt x="2302" y="68597"/>
                  <a:pt x="3236" y="69598"/>
                </a:cubicBezTo>
                <a:lnTo>
                  <a:pt x="434" y="66929"/>
                </a:lnTo>
                <a:cubicBezTo>
                  <a:pt x="401" y="67330"/>
                  <a:pt x="401" y="67697"/>
                  <a:pt x="367" y="68097"/>
                </a:cubicBezTo>
                <a:cubicBezTo>
                  <a:pt x="868" y="68564"/>
                  <a:pt x="1401" y="69064"/>
                  <a:pt x="1902" y="69531"/>
                </a:cubicBezTo>
                <a:cubicBezTo>
                  <a:pt x="1635" y="69465"/>
                  <a:pt x="1335" y="69398"/>
                  <a:pt x="1068" y="69331"/>
                </a:cubicBezTo>
                <a:cubicBezTo>
                  <a:pt x="801" y="68964"/>
                  <a:pt x="601" y="68564"/>
                  <a:pt x="367" y="68164"/>
                </a:cubicBezTo>
                <a:cubicBezTo>
                  <a:pt x="334" y="68731"/>
                  <a:pt x="267" y="69298"/>
                  <a:pt x="234" y="69865"/>
                </a:cubicBezTo>
                <a:cubicBezTo>
                  <a:pt x="234" y="69898"/>
                  <a:pt x="267" y="69898"/>
                  <a:pt x="267" y="69932"/>
                </a:cubicBezTo>
                <a:cubicBezTo>
                  <a:pt x="401" y="70165"/>
                  <a:pt x="567" y="70399"/>
                  <a:pt x="701" y="70665"/>
                </a:cubicBezTo>
                <a:cubicBezTo>
                  <a:pt x="1034" y="71032"/>
                  <a:pt x="1201" y="71566"/>
                  <a:pt x="1168" y="72200"/>
                </a:cubicBezTo>
                <a:cubicBezTo>
                  <a:pt x="1134" y="72667"/>
                  <a:pt x="1101" y="73101"/>
                  <a:pt x="1068" y="73568"/>
                </a:cubicBezTo>
                <a:lnTo>
                  <a:pt x="2702" y="75502"/>
                </a:lnTo>
                <a:cubicBezTo>
                  <a:pt x="2269" y="75335"/>
                  <a:pt x="1802" y="75202"/>
                  <a:pt x="1368" y="75035"/>
                </a:cubicBezTo>
                <a:cubicBezTo>
                  <a:pt x="1235" y="74902"/>
                  <a:pt x="1101" y="74802"/>
                  <a:pt x="1001" y="74668"/>
                </a:cubicBezTo>
                <a:cubicBezTo>
                  <a:pt x="868" y="76136"/>
                  <a:pt x="768" y="77604"/>
                  <a:pt x="634" y="79038"/>
                </a:cubicBezTo>
                <a:cubicBezTo>
                  <a:pt x="734" y="79138"/>
                  <a:pt x="834" y="79205"/>
                  <a:pt x="968" y="79305"/>
                </a:cubicBezTo>
                <a:cubicBezTo>
                  <a:pt x="1001" y="79405"/>
                  <a:pt x="1068" y="79472"/>
                  <a:pt x="1134" y="79572"/>
                </a:cubicBezTo>
                <a:cubicBezTo>
                  <a:pt x="968" y="79405"/>
                  <a:pt x="801" y="79305"/>
                  <a:pt x="634" y="79138"/>
                </a:cubicBezTo>
                <a:cubicBezTo>
                  <a:pt x="501" y="80706"/>
                  <a:pt x="367" y="82240"/>
                  <a:pt x="267" y="83775"/>
                </a:cubicBezTo>
                <a:cubicBezTo>
                  <a:pt x="834" y="84575"/>
                  <a:pt x="1435" y="85343"/>
                  <a:pt x="2035" y="86110"/>
                </a:cubicBezTo>
                <a:cubicBezTo>
                  <a:pt x="1435" y="85810"/>
                  <a:pt x="801" y="85509"/>
                  <a:pt x="200" y="85176"/>
                </a:cubicBezTo>
                <a:cubicBezTo>
                  <a:pt x="167" y="85643"/>
                  <a:pt x="167" y="86077"/>
                  <a:pt x="134" y="86510"/>
                </a:cubicBezTo>
                <a:cubicBezTo>
                  <a:pt x="134" y="86877"/>
                  <a:pt x="134" y="87211"/>
                  <a:pt x="100" y="87544"/>
                </a:cubicBezTo>
                <a:cubicBezTo>
                  <a:pt x="567" y="87844"/>
                  <a:pt x="1034" y="88178"/>
                  <a:pt x="1468" y="88478"/>
                </a:cubicBezTo>
                <a:cubicBezTo>
                  <a:pt x="1001" y="88278"/>
                  <a:pt x="567" y="88078"/>
                  <a:pt x="100" y="87911"/>
                </a:cubicBezTo>
                <a:cubicBezTo>
                  <a:pt x="67" y="88045"/>
                  <a:pt x="34" y="88178"/>
                  <a:pt x="0" y="88311"/>
                </a:cubicBezTo>
                <a:cubicBezTo>
                  <a:pt x="34" y="88478"/>
                  <a:pt x="34" y="88645"/>
                  <a:pt x="34" y="88812"/>
                </a:cubicBezTo>
                <a:cubicBezTo>
                  <a:pt x="401" y="88979"/>
                  <a:pt x="734" y="89112"/>
                  <a:pt x="1101" y="89245"/>
                </a:cubicBezTo>
                <a:cubicBezTo>
                  <a:pt x="1134" y="89312"/>
                  <a:pt x="1168" y="89379"/>
                  <a:pt x="1235" y="89412"/>
                </a:cubicBezTo>
                <a:lnTo>
                  <a:pt x="5804" y="92881"/>
                </a:lnTo>
                <a:cubicBezTo>
                  <a:pt x="3936" y="92414"/>
                  <a:pt x="2102" y="91947"/>
                  <a:pt x="267" y="91480"/>
                </a:cubicBezTo>
                <a:lnTo>
                  <a:pt x="267" y="91480"/>
                </a:lnTo>
                <a:cubicBezTo>
                  <a:pt x="267" y="91814"/>
                  <a:pt x="301" y="92114"/>
                  <a:pt x="334" y="92414"/>
                </a:cubicBezTo>
                <a:lnTo>
                  <a:pt x="5037" y="93615"/>
                </a:lnTo>
                <a:cubicBezTo>
                  <a:pt x="4770" y="93715"/>
                  <a:pt x="4504" y="93849"/>
                  <a:pt x="4203" y="93982"/>
                </a:cubicBezTo>
                <a:lnTo>
                  <a:pt x="367" y="92481"/>
                </a:lnTo>
                <a:lnTo>
                  <a:pt x="467" y="93448"/>
                </a:lnTo>
                <a:cubicBezTo>
                  <a:pt x="1335" y="93815"/>
                  <a:pt x="2202" y="94149"/>
                  <a:pt x="3103" y="94483"/>
                </a:cubicBezTo>
                <a:lnTo>
                  <a:pt x="1368" y="95250"/>
                </a:lnTo>
                <a:cubicBezTo>
                  <a:pt x="968" y="95450"/>
                  <a:pt x="1168" y="96084"/>
                  <a:pt x="1601" y="96084"/>
                </a:cubicBezTo>
                <a:cubicBezTo>
                  <a:pt x="2235" y="96084"/>
                  <a:pt x="2902" y="96050"/>
                  <a:pt x="3536" y="96050"/>
                </a:cubicBezTo>
                <a:cubicBezTo>
                  <a:pt x="3536" y="96150"/>
                  <a:pt x="3536" y="96217"/>
                  <a:pt x="3570" y="96317"/>
                </a:cubicBezTo>
                <a:cubicBezTo>
                  <a:pt x="2636" y="96217"/>
                  <a:pt x="1702" y="96150"/>
                  <a:pt x="768" y="96084"/>
                </a:cubicBezTo>
                <a:lnTo>
                  <a:pt x="768" y="96084"/>
                </a:lnTo>
                <a:cubicBezTo>
                  <a:pt x="868" y="96617"/>
                  <a:pt x="934" y="97118"/>
                  <a:pt x="1001" y="97651"/>
                </a:cubicBezTo>
                <a:lnTo>
                  <a:pt x="3570" y="98152"/>
                </a:lnTo>
                <a:cubicBezTo>
                  <a:pt x="2936" y="98452"/>
                  <a:pt x="2302" y="98752"/>
                  <a:pt x="1668" y="99052"/>
                </a:cubicBezTo>
                <a:cubicBezTo>
                  <a:pt x="1668" y="99086"/>
                  <a:pt x="1702" y="99119"/>
                  <a:pt x="1702" y="99153"/>
                </a:cubicBezTo>
                <a:cubicBezTo>
                  <a:pt x="1768" y="99453"/>
                  <a:pt x="1868" y="99786"/>
                  <a:pt x="1935" y="100087"/>
                </a:cubicBezTo>
                <a:cubicBezTo>
                  <a:pt x="4203" y="100087"/>
                  <a:pt x="6472" y="100087"/>
                  <a:pt x="8740" y="100053"/>
                </a:cubicBezTo>
                <a:cubicBezTo>
                  <a:pt x="8873" y="100153"/>
                  <a:pt x="8973" y="100220"/>
                  <a:pt x="9073" y="100320"/>
                </a:cubicBezTo>
                <a:cubicBezTo>
                  <a:pt x="7973" y="100487"/>
                  <a:pt x="6839" y="100687"/>
                  <a:pt x="5704" y="100854"/>
                </a:cubicBezTo>
                <a:lnTo>
                  <a:pt x="3303" y="100253"/>
                </a:lnTo>
                <a:cubicBezTo>
                  <a:pt x="3263" y="100242"/>
                  <a:pt x="3224" y="100237"/>
                  <a:pt x="3186" y="100237"/>
                </a:cubicBezTo>
                <a:cubicBezTo>
                  <a:pt x="2784" y="100237"/>
                  <a:pt x="2542" y="100840"/>
                  <a:pt x="2969" y="101054"/>
                </a:cubicBezTo>
                <a:cubicBezTo>
                  <a:pt x="3069" y="101121"/>
                  <a:pt x="3203" y="101187"/>
                  <a:pt x="3336" y="101254"/>
                </a:cubicBezTo>
                <a:cubicBezTo>
                  <a:pt x="3002" y="101321"/>
                  <a:pt x="2669" y="101354"/>
                  <a:pt x="2369" y="101421"/>
                </a:cubicBezTo>
                <a:cubicBezTo>
                  <a:pt x="2502" y="101821"/>
                  <a:pt x="2636" y="102221"/>
                  <a:pt x="2802" y="102622"/>
                </a:cubicBezTo>
                <a:cubicBezTo>
                  <a:pt x="2902" y="102622"/>
                  <a:pt x="3002" y="102588"/>
                  <a:pt x="3103" y="102588"/>
                </a:cubicBezTo>
                <a:cubicBezTo>
                  <a:pt x="3002" y="102622"/>
                  <a:pt x="2902" y="102622"/>
                  <a:pt x="2802" y="102655"/>
                </a:cubicBezTo>
                <a:cubicBezTo>
                  <a:pt x="3036" y="103189"/>
                  <a:pt x="3269" y="103722"/>
                  <a:pt x="3503" y="104256"/>
                </a:cubicBezTo>
                <a:lnTo>
                  <a:pt x="4237" y="104256"/>
                </a:lnTo>
                <a:lnTo>
                  <a:pt x="3603" y="104423"/>
                </a:lnTo>
                <a:cubicBezTo>
                  <a:pt x="3736" y="104690"/>
                  <a:pt x="3870" y="104990"/>
                  <a:pt x="4037" y="105257"/>
                </a:cubicBezTo>
                <a:cubicBezTo>
                  <a:pt x="5071" y="105023"/>
                  <a:pt x="6071" y="104790"/>
                  <a:pt x="7105" y="104590"/>
                </a:cubicBezTo>
                <a:lnTo>
                  <a:pt x="7105" y="104590"/>
                </a:lnTo>
                <a:cubicBezTo>
                  <a:pt x="7072" y="104623"/>
                  <a:pt x="7005" y="104656"/>
                  <a:pt x="6939" y="104723"/>
                </a:cubicBezTo>
                <a:cubicBezTo>
                  <a:pt x="6680" y="104950"/>
                  <a:pt x="6860" y="105459"/>
                  <a:pt x="7237" y="105459"/>
                </a:cubicBezTo>
                <a:cubicBezTo>
                  <a:pt x="7248" y="105459"/>
                  <a:pt x="7260" y="105458"/>
                  <a:pt x="7272" y="105457"/>
                </a:cubicBezTo>
                <a:cubicBezTo>
                  <a:pt x="8106" y="105424"/>
                  <a:pt x="8940" y="105357"/>
                  <a:pt x="9774" y="105290"/>
                </a:cubicBezTo>
                <a:lnTo>
                  <a:pt x="9774" y="105290"/>
                </a:lnTo>
                <a:lnTo>
                  <a:pt x="5971" y="106825"/>
                </a:lnTo>
                <a:cubicBezTo>
                  <a:pt x="6238" y="107025"/>
                  <a:pt x="6472" y="107225"/>
                  <a:pt x="6705" y="107458"/>
                </a:cubicBezTo>
                <a:lnTo>
                  <a:pt x="7105" y="107292"/>
                </a:lnTo>
                <a:lnTo>
                  <a:pt x="7139" y="107358"/>
                </a:lnTo>
                <a:cubicBezTo>
                  <a:pt x="7005" y="107392"/>
                  <a:pt x="6872" y="107425"/>
                  <a:pt x="6738" y="107492"/>
                </a:cubicBezTo>
                <a:cubicBezTo>
                  <a:pt x="7105" y="107859"/>
                  <a:pt x="7472" y="108226"/>
                  <a:pt x="7806" y="108593"/>
                </a:cubicBezTo>
                <a:cubicBezTo>
                  <a:pt x="8073" y="108559"/>
                  <a:pt x="8340" y="108493"/>
                  <a:pt x="8606" y="108459"/>
                </a:cubicBezTo>
                <a:lnTo>
                  <a:pt x="8606" y="108459"/>
                </a:lnTo>
                <a:cubicBezTo>
                  <a:pt x="8373" y="108559"/>
                  <a:pt x="8173" y="108659"/>
                  <a:pt x="7973" y="108759"/>
                </a:cubicBezTo>
                <a:cubicBezTo>
                  <a:pt x="8240" y="109026"/>
                  <a:pt x="8506" y="109326"/>
                  <a:pt x="8773" y="109593"/>
                </a:cubicBezTo>
                <a:cubicBezTo>
                  <a:pt x="9540" y="109393"/>
                  <a:pt x="10308" y="109160"/>
                  <a:pt x="11075" y="108926"/>
                </a:cubicBezTo>
                <a:cubicBezTo>
                  <a:pt x="11375" y="109026"/>
                  <a:pt x="11709" y="109126"/>
                  <a:pt x="12042" y="109260"/>
                </a:cubicBezTo>
                <a:cubicBezTo>
                  <a:pt x="11108" y="109560"/>
                  <a:pt x="10174" y="109827"/>
                  <a:pt x="9240" y="110127"/>
                </a:cubicBezTo>
                <a:cubicBezTo>
                  <a:pt x="9641" y="110594"/>
                  <a:pt x="10041" y="111061"/>
                  <a:pt x="10441" y="111495"/>
                </a:cubicBezTo>
                <a:cubicBezTo>
                  <a:pt x="11609" y="110961"/>
                  <a:pt x="12776" y="110461"/>
                  <a:pt x="13944" y="109927"/>
                </a:cubicBezTo>
                <a:cubicBezTo>
                  <a:pt x="13977" y="109927"/>
                  <a:pt x="14010" y="109960"/>
                  <a:pt x="14010" y="109960"/>
                </a:cubicBezTo>
                <a:cubicBezTo>
                  <a:pt x="13610" y="110294"/>
                  <a:pt x="13176" y="110661"/>
                  <a:pt x="12743" y="110994"/>
                </a:cubicBezTo>
                <a:lnTo>
                  <a:pt x="11075" y="111928"/>
                </a:lnTo>
                <a:cubicBezTo>
                  <a:pt x="11475" y="112095"/>
                  <a:pt x="11875" y="112295"/>
                  <a:pt x="12242" y="112495"/>
                </a:cubicBezTo>
                <a:cubicBezTo>
                  <a:pt x="12309" y="112529"/>
                  <a:pt x="12376" y="112596"/>
                  <a:pt x="12443" y="112629"/>
                </a:cubicBezTo>
                <a:cubicBezTo>
                  <a:pt x="13844" y="112028"/>
                  <a:pt x="15245" y="111461"/>
                  <a:pt x="16612" y="110861"/>
                </a:cubicBezTo>
                <a:cubicBezTo>
                  <a:pt x="16812" y="110928"/>
                  <a:pt x="17012" y="111028"/>
                  <a:pt x="17213" y="111094"/>
                </a:cubicBezTo>
                <a:lnTo>
                  <a:pt x="14177" y="112762"/>
                </a:lnTo>
                <a:cubicBezTo>
                  <a:pt x="13844" y="112862"/>
                  <a:pt x="13543" y="112962"/>
                  <a:pt x="13243" y="113063"/>
                </a:cubicBezTo>
                <a:cubicBezTo>
                  <a:pt x="13810" y="113396"/>
                  <a:pt x="14411" y="113730"/>
                  <a:pt x="14978" y="114063"/>
                </a:cubicBezTo>
                <a:cubicBezTo>
                  <a:pt x="15278" y="113930"/>
                  <a:pt x="15545" y="113830"/>
                  <a:pt x="15812" y="113696"/>
                </a:cubicBezTo>
                <a:lnTo>
                  <a:pt x="15812" y="113696"/>
                </a:lnTo>
                <a:lnTo>
                  <a:pt x="15311" y="114130"/>
                </a:lnTo>
                <a:cubicBezTo>
                  <a:pt x="15278" y="114163"/>
                  <a:pt x="15245" y="114163"/>
                  <a:pt x="15211" y="114197"/>
                </a:cubicBezTo>
                <a:cubicBezTo>
                  <a:pt x="15712" y="114530"/>
                  <a:pt x="16245" y="114830"/>
                  <a:pt x="16779" y="115164"/>
                </a:cubicBezTo>
                <a:cubicBezTo>
                  <a:pt x="18347" y="114597"/>
                  <a:pt x="19915" y="113997"/>
                  <a:pt x="21482" y="113429"/>
                </a:cubicBezTo>
                <a:lnTo>
                  <a:pt x="21482" y="113429"/>
                </a:lnTo>
                <a:lnTo>
                  <a:pt x="17146" y="115398"/>
                </a:lnTo>
                <a:cubicBezTo>
                  <a:pt x="17513" y="115631"/>
                  <a:pt x="17880" y="115865"/>
                  <a:pt x="18247" y="116131"/>
                </a:cubicBezTo>
                <a:lnTo>
                  <a:pt x="22483" y="114397"/>
                </a:lnTo>
                <a:lnTo>
                  <a:pt x="22483" y="114397"/>
                </a:lnTo>
                <a:cubicBezTo>
                  <a:pt x="22316" y="114697"/>
                  <a:pt x="22183" y="114997"/>
                  <a:pt x="22016" y="115297"/>
                </a:cubicBezTo>
                <a:cubicBezTo>
                  <a:pt x="21716" y="115331"/>
                  <a:pt x="21416" y="115331"/>
                  <a:pt x="21082" y="115364"/>
                </a:cubicBezTo>
                <a:cubicBezTo>
                  <a:pt x="20548" y="115364"/>
                  <a:pt x="20548" y="116098"/>
                  <a:pt x="21015" y="116231"/>
                </a:cubicBezTo>
                <a:cubicBezTo>
                  <a:pt x="20548" y="116465"/>
                  <a:pt x="20048" y="116732"/>
                  <a:pt x="19581" y="116999"/>
                </a:cubicBezTo>
                <a:cubicBezTo>
                  <a:pt x="19981" y="117266"/>
                  <a:pt x="20348" y="117532"/>
                  <a:pt x="20748" y="117833"/>
                </a:cubicBezTo>
                <a:lnTo>
                  <a:pt x="20815" y="117799"/>
                </a:lnTo>
                <a:cubicBezTo>
                  <a:pt x="20815" y="117799"/>
                  <a:pt x="20815" y="117833"/>
                  <a:pt x="20815" y="117866"/>
                </a:cubicBezTo>
                <a:cubicBezTo>
                  <a:pt x="21015" y="117999"/>
                  <a:pt x="21249" y="118166"/>
                  <a:pt x="21482" y="118300"/>
                </a:cubicBezTo>
                <a:cubicBezTo>
                  <a:pt x="21482" y="118300"/>
                  <a:pt x="21516" y="118266"/>
                  <a:pt x="21516" y="118266"/>
                </a:cubicBezTo>
                <a:cubicBezTo>
                  <a:pt x="21949" y="117833"/>
                  <a:pt x="22350" y="117432"/>
                  <a:pt x="22750" y="117032"/>
                </a:cubicBezTo>
                <a:cubicBezTo>
                  <a:pt x="23250" y="116832"/>
                  <a:pt x="23751" y="116632"/>
                  <a:pt x="24218" y="116432"/>
                </a:cubicBezTo>
                <a:cubicBezTo>
                  <a:pt x="24851" y="116465"/>
                  <a:pt x="25452" y="116532"/>
                  <a:pt x="26052" y="116565"/>
                </a:cubicBezTo>
                <a:cubicBezTo>
                  <a:pt x="25819" y="117132"/>
                  <a:pt x="25585" y="117699"/>
                  <a:pt x="25385" y="118266"/>
                </a:cubicBezTo>
                <a:cubicBezTo>
                  <a:pt x="24685" y="118700"/>
                  <a:pt x="23984" y="119134"/>
                  <a:pt x="23284" y="119567"/>
                </a:cubicBezTo>
                <a:cubicBezTo>
                  <a:pt x="24318" y="120268"/>
                  <a:pt x="25385" y="121002"/>
                  <a:pt x="26419" y="121702"/>
                </a:cubicBezTo>
                <a:cubicBezTo>
                  <a:pt x="26819" y="121802"/>
                  <a:pt x="27186" y="121902"/>
                  <a:pt x="27587" y="122036"/>
                </a:cubicBezTo>
                <a:cubicBezTo>
                  <a:pt x="27787" y="121969"/>
                  <a:pt x="27987" y="121902"/>
                  <a:pt x="28187" y="121835"/>
                </a:cubicBezTo>
                <a:lnTo>
                  <a:pt x="28187" y="121835"/>
                </a:lnTo>
                <a:cubicBezTo>
                  <a:pt x="28154" y="121969"/>
                  <a:pt x="28120" y="122102"/>
                  <a:pt x="28087" y="122236"/>
                </a:cubicBezTo>
                <a:cubicBezTo>
                  <a:pt x="28354" y="122369"/>
                  <a:pt x="28621" y="122503"/>
                  <a:pt x="28888" y="122669"/>
                </a:cubicBezTo>
                <a:lnTo>
                  <a:pt x="28954" y="122336"/>
                </a:lnTo>
                <a:cubicBezTo>
                  <a:pt x="28977" y="122336"/>
                  <a:pt x="28999" y="122351"/>
                  <a:pt x="29021" y="122351"/>
                </a:cubicBezTo>
                <a:cubicBezTo>
                  <a:pt x="29032" y="122351"/>
                  <a:pt x="29043" y="122347"/>
                  <a:pt x="29054" y="122336"/>
                </a:cubicBezTo>
                <a:cubicBezTo>
                  <a:pt x="29888" y="122169"/>
                  <a:pt x="30722" y="121969"/>
                  <a:pt x="31523" y="121802"/>
                </a:cubicBezTo>
                <a:lnTo>
                  <a:pt x="31523" y="121802"/>
                </a:lnTo>
                <a:cubicBezTo>
                  <a:pt x="31089" y="122302"/>
                  <a:pt x="30656" y="122803"/>
                  <a:pt x="30255" y="123303"/>
                </a:cubicBezTo>
                <a:cubicBezTo>
                  <a:pt x="30522" y="123437"/>
                  <a:pt x="30822" y="123537"/>
                  <a:pt x="31089" y="123670"/>
                </a:cubicBezTo>
                <a:lnTo>
                  <a:pt x="32957" y="121469"/>
                </a:lnTo>
                <a:cubicBezTo>
                  <a:pt x="33124" y="121435"/>
                  <a:pt x="33257" y="121402"/>
                  <a:pt x="33424" y="121368"/>
                </a:cubicBezTo>
                <a:lnTo>
                  <a:pt x="33424" y="121368"/>
                </a:lnTo>
                <a:lnTo>
                  <a:pt x="32724" y="123136"/>
                </a:lnTo>
                <a:cubicBezTo>
                  <a:pt x="32457" y="123170"/>
                  <a:pt x="32190" y="123170"/>
                  <a:pt x="31923" y="123170"/>
                </a:cubicBezTo>
                <a:cubicBezTo>
                  <a:pt x="31556" y="123170"/>
                  <a:pt x="31423" y="123603"/>
                  <a:pt x="31590" y="123837"/>
                </a:cubicBezTo>
                <a:cubicBezTo>
                  <a:pt x="32123" y="124070"/>
                  <a:pt x="32690" y="124337"/>
                  <a:pt x="33224" y="124604"/>
                </a:cubicBezTo>
                <a:cubicBezTo>
                  <a:pt x="33257" y="124604"/>
                  <a:pt x="33291" y="124571"/>
                  <a:pt x="33324" y="124571"/>
                </a:cubicBezTo>
                <a:lnTo>
                  <a:pt x="33324" y="124571"/>
                </a:lnTo>
                <a:cubicBezTo>
                  <a:pt x="33324" y="124604"/>
                  <a:pt x="33291" y="124604"/>
                  <a:pt x="33291" y="124637"/>
                </a:cubicBezTo>
                <a:cubicBezTo>
                  <a:pt x="33558" y="124771"/>
                  <a:pt x="33824" y="124904"/>
                  <a:pt x="34091" y="125038"/>
                </a:cubicBezTo>
                <a:cubicBezTo>
                  <a:pt x="34158" y="124904"/>
                  <a:pt x="34225" y="124738"/>
                  <a:pt x="34291" y="124604"/>
                </a:cubicBezTo>
                <a:cubicBezTo>
                  <a:pt x="34525" y="124637"/>
                  <a:pt x="34725" y="124671"/>
                  <a:pt x="34925" y="124671"/>
                </a:cubicBezTo>
                <a:cubicBezTo>
                  <a:pt x="34892" y="124871"/>
                  <a:pt x="34825" y="125038"/>
                  <a:pt x="34792" y="125205"/>
                </a:cubicBezTo>
                <a:cubicBezTo>
                  <a:pt x="34725" y="125238"/>
                  <a:pt x="34658" y="125271"/>
                  <a:pt x="34592" y="125338"/>
                </a:cubicBezTo>
                <a:cubicBezTo>
                  <a:pt x="35259" y="125705"/>
                  <a:pt x="35959" y="126072"/>
                  <a:pt x="36593" y="126505"/>
                </a:cubicBezTo>
                <a:cubicBezTo>
                  <a:pt x="36727" y="126239"/>
                  <a:pt x="36827" y="125972"/>
                  <a:pt x="36927" y="125738"/>
                </a:cubicBezTo>
                <a:cubicBezTo>
                  <a:pt x="37394" y="125505"/>
                  <a:pt x="37894" y="125271"/>
                  <a:pt x="38361" y="125038"/>
                </a:cubicBezTo>
                <a:lnTo>
                  <a:pt x="38361" y="125038"/>
                </a:lnTo>
                <a:lnTo>
                  <a:pt x="38228" y="126972"/>
                </a:lnTo>
                <a:cubicBezTo>
                  <a:pt x="38061" y="127073"/>
                  <a:pt x="37927" y="127173"/>
                  <a:pt x="37794" y="127273"/>
                </a:cubicBezTo>
                <a:cubicBezTo>
                  <a:pt x="38394" y="127673"/>
                  <a:pt x="38961" y="128107"/>
                  <a:pt x="39562" y="128540"/>
                </a:cubicBezTo>
                <a:lnTo>
                  <a:pt x="40229" y="128173"/>
                </a:lnTo>
                <a:lnTo>
                  <a:pt x="40229" y="128173"/>
                </a:lnTo>
                <a:cubicBezTo>
                  <a:pt x="40162" y="128273"/>
                  <a:pt x="40129" y="128407"/>
                  <a:pt x="40062" y="128507"/>
                </a:cubicBezTo>
                <a:lnTo>
                  <a:pt x="39629" y="128607"/>
                </a:lnTo>
                <a:cubicBezTo>
                  <a:pt x="39862" y="128774"/>
                  <a:pt x="40096" y="128941"/>
                  <a:pt x="40329" y="129141"/>
                </a:cubicBezTo>
                <a:cubicBezTo>
                  <a:pt x="40496" y="129274"/>
                  <a:pt x="40629" y="129408"/>
                  <a:pt x="40729" y="129541"/>
                </a:cubicBezTo>
                <a:lnTo>
                  <a:pt x="41196" y="129141"/>
                </a:lnTo>
                <a:lnTo>
                  <a:pt x="42631" y="128807"/>
                </a:lnTo>
                <a:lnTo>
                  <a:pt x="42631" y="128807"/>
                </a:lnTo>
                <a:cubicBezTo>
                  <a:pt x="42597" y="129207"/>
                  <a:pt x="42564" y="129608"/>
                  <a:pt x="42497" y="130008"/>
                </a:cubicBezTo>
                <a:lnTo>
                  <a:pt x="41096" y="130642"/>
                </a:lnTo>
                <a:cubicBezTo>
                  <a:pt x="41096" y="130708"/>
                  <a:pt x="41096" y="130742"/>
                  <a:pt x="41096" y="130809"/>
                </a:cubicBezTo>
                <a:cubicBezTo>
                  <a:pt x="41397" y="130942"/>
                  <a:pt x="41697" y="131075"/>
                  <a:pt x="41997" y="131242"/>
                </a:cubicBezTo>
                <a:cubicBezTo>
                  <a:pt x="42130" y="131175"/>
                  <a:pt x="42264" y="131109"/>
                  <a:pt x="42397" y="131042"/>
                </a:cubicBezTo>
                <a:lnTo>
                  <a:pt x="42397" y="131042"/>
                </a:lnTo>
                <a:lnTo>
                  <a:pt x="42364" y="131442"/>
                </a:lnTo>
                <a:cubicBezTo>
                  <a:pt x="42664" y="131576"/>
                  <a:pt x="42931" y="131743"/>
                  <a:pt x="43198" y="131909"/>
                </a:cubicBezTo>
                <a:cubicBezTo>
                  <a:pt x="43231" y="131509"/>
                  <a:pt x="43298" y="131075"/>
                  <a:pt x="43331" y="130675"/>
                </a:cubicBezTo>
                <a:cubicBezTo>
                  <a:pt x="43765" y="130475"/>
                  <a:pt x="44232" y="130275"/>
                  <a:pt x="44666" y="130108"/>
                </a:cubicBezTo>
                <a:lnTo>
                  <a:pt x="44666" y="130108"/>
                </a:lnTo>
                <a:lnTo>
                  <a:pt x="43732" y="132210"/>
                </a:lnTo>
                <a:cubicBezTo>
                  <a:pt x="44399" y="132610"/>
                  <a:pt x="45032" y="132977"/>
                  <a:pt x="45633" y="133310"/>
                </a:cubicBezTo>
                <a:cubicBezTo>
                  <a:pt x="45866" y="133410"/>
                  <a:pt x="46067" y="133544"/>
                  <a:pt x="46300" y="133677"/>
                </a:cubicBezTo>
                <a:cubicBezTo>
                  <a:pt x="46700" y="132610"/>
                  <a:pt x="47101" y="131542"/>
                  <a:pt x="47468" y="130475"/>
                </a:cubicBezTo>
                <a:lnTo>
                  <a:pt x="47468" y="131576"/>
                </a:lnTo>
                <a:cubicBezTo>
                  <a:pt x="47434" y="132009"/>
                  <a:pt x="47401" y="132443"/>
                  <a:pt x="47367" y="132877"/>
                </a:cubicBezTo>
                <a:cubicBezTo>
                  <a:pt x="47267" y="132977"/>
                  <a:pt x="47167" y="133077"/>
                  <a:pt x="47101" y="133177"/>
                </a:cubicBezTo>
                <a:cubicBezTo>
                  <a:pt x="46867" y="133444"/>
                  <a:pt x="47034" y="133811"/>
                  <a:pt x="47267" y="133911"/>
                </a:cubicBezTo>
                <a:cubicBezTo>
                  <a:pt x="47267" y="134011"/>
                  <a:pt x="47267" y="134111"/>
                  <a:pt x="47267" y="134211"/>
                </a:cubicBezTo>
                <a:lnTo>
                  <a:pt x="48301" y="134811"/>
                </a:lnTo>
                <a:cubicBezTo>
                  <a:pt x="48368" y="134211"/>
                  <a:pt x="48402" y="133644"/>
                  <a:pt x="48468" y="133043"/>
                </a:cubicBezTo>
                <a:cubicBezTo>
                  <a:pt x="48902" y="132576"/>
                  <a:pt x="49369" y="132109"/>
                  <a:pt x="49836" y="131642"/>
                </a:cubicBezTo>
                <a:cubicBezTo>
                  <a:pt x="49869" y="131843"/>
                  <a:pt x="49936" y="132009"/>
                  <a:pt x="49969" y="132210"/>
                </a:cubicBezTo>
                <a:cubicBezTo>
                  <a:pt x="49536" y="133144"/>
                  <a:pt x="49069" y="134078"/>
                  <a:pt x="48635" y="135012"/>
                </a:cubicBezTo>
                <a:cubicBezTo>
                  <a:pt x="48902" y="135145"/>
                  <a:pt x="49135" y="135312"/>
                  <a:pt x="49402" y="135445"/>
                </a:cubicBezTo>
                <a:cubicBezTo>
                  <a:pt x="49702" y="134811"/>
                  <a:pt x="50003" y="134144"/>
                  <a:pt x="50336" y="133510"/>
                </a:cubicBezTo>
                <a:lnTo>
                  <a:pt x="50636" y="134645"/>
                </a:lnTo>
                <a:cubicBezTo>
                  <a:pt x="50694" y="134860"/>
                  <a:pt x="50850" y="134952"/>
                  <a:pt x="51015" y="134952"/>
                </a:cubicBezTo>
                <a:cubicBezTo>
                  <a:pt x="51233" y="134952"/>
                  <a:pt x="51466" y="134791"/>
                  <a:pt x="51504" y="134545"/>
                </a:cubicBezTo>
                <a:lnTo>
                  <a:pt x="51604" y="136679"/>
                </a:lnTo>
                <a:cubicBezTo>
                  <a:pt x="52037" y="136913"/>
                  <a:pt x="52471" y="137113"/>
                  <a:pt x="52938" y="137347"/>
                </a:cubicBezTo>
                <a:cubicBezTo>
                  <a:pt x="53305" y="137480"/>
                  <a:pt x="53605" y="137713"/>
                  <a:pt x="53805" y="137947"/>
                </a:cubicBezTo>
                <a:cubicBezTo>
                  <a:pt x="53905" y="137947"/>
                  <a:pt x="54006" y="137914"/>
                  <a:pt x="54106" y="137914"/>
                </a:cubicBezTo>
                <a:cubicBezTo>
                  <a:pt x="54239" y="137113"/>
                  <a:pt x="54372" y="136312"/>
                  <a:pt x="54506" y="135512"/>
                </a:cubicBezTo>
                <a:cubicBezTo>
                  <a:pt x="54839" y="134811"/>
                  <a:pt x="55206" y="134111"/>
                  <a:pt x="55540" y="133444"/>
                </a:cubicBezTo>
                <a:cubicBezTo>
                  <a:pt x="55640" y="134511"/>
                  <a:pt x="55773" y="135579"/>
                  <a:pt x="55874" y="136646"/>
                </a:cubicBezTo>
                <a:cubicBezTo>
                  <a:pt x="55907" y="137113"/>
                  <a:pt x="55907" y="137580"/>
                  <a:pt x="55907" y="138047"/>
                </a:cubicBezTo>
                <a:cubicBezTo>
                  <a:pt x="56274" y="138114"/>
                  <a:pt x="56607" y="138180"/>
                  <a:pt x="56941" y="138247"/>
                </a:cubicBezTo>
                <a:cubicBezTo>
                  <a:pt x="56941" y="138114"/>
                  <a:pt x="56941" y="138014"/>
                  <a:pt x="56941" y="137880"/>
                </a:cubicBezTo>
                <a:cubicBezTo>
                  <a:pt x="57141" y="137280"/>
                  <a:pt x="57375" y="136646"/>
                  <a:pt x="57608" y="136046"/>
                </a:cubicBezTo>
                <a:cubicBezTo>
                  <a:pt x="57808" y="136846"/>
                  <a:pt x="58008" y="137680"/>
                  <a:pt x="58175" y="138481"/>
                </a:cubicBezTo>
                <a:cubicBezTo>
                  <a:pt x="58976" y="138614"/>
                  <a:pt x="59776" y="138781"/>
                  <a:pt x="60477" y="139081"/>
                </a:cubicBezTo>
                <a:cubicBezTo>
                  <a:pt x="60544" y="139081"/>
                  <a:pt x="60577" y="139114"/>
                  <a:pt x="60610" y="139114"/>
                </a:cubicBezTo>
                <a:cubicBezTo>
                  <a:pt x="60944" y="138347"/>
                  <a:pt x="61244" y="137547"/>
                  <a:pt x="61578" y="136779"/>
                </a:cubicBezTo>
                <a:cubicBezTo>
                  <a:pt x="61945" y="137847"/>
                  <a:pt x="62278" y="138914"/>
                  <a:pt x="62645" y="139982"/>
                </a:cubicBezTo>
                <a:cubicBezTo>
                  <a:pt x="62725" y="140209"/>
                  <a:pt x="62897" y="140308"/>
                  <a:pt x="63067" y="140308"/>
                </a:cubicBezTo>
                <a:cubicBezTo>
                  <a:pt x="63321" y="140308"/>
                  <a:pt x="63572" y="140088"/>
                  <a:pt x="63512" y="139748"/>
                </a:cubicBezTo>
                <a:cubicBezTo>
                  <a:pt x="63145" y="138080"/>
                  <a:pt x="62778" y="136379"/>
                  <a:pt x="62412" y="134711"/>
                </a:cubicBezTo>
                <a:cubicBezTo>
                  <a:pt x="62478" y="134545"/>
                  <a:pt x="62545" y="134378"/>
                  <a:pt x="62612" y="134178"/>
                </a:cubicBezTo>
                <a:cubicBezTo>
                  <a:pt x="63045" y="135345"/>
                  <a:pt x="63446" y="136479"/>
                  <a:pt x="63846" y="137613"/>
                </a:cubicBezTo>
                <a:cubicBezTo>
                  <a:pt x="63927" y="137829"/>
                  <a:pt x="64106" y="137925"/>
                  <a:pt x="64282" y="137925"/>
                </a:cubicBezTo>
                <a:cubicBezTo>
                  <a:pt x="64541" y="137925"/>
                  <a:pt x="64793" y="137718"/>
                  <a:pt x="64713" y="137380"/>
                </a:cubicBezTo>
                <a:cubicBezTo>
                  <a:pt x="64246" y="135712"/>
                  <a:pt x="63779" y="134078"/>
                  <a:pt x="63346" y="132410"/>
                </a:cubicBezTo>
                <a:cubicBezTo>
                  <a:pt x="63379" y="132310"/>
                  <a:pt x="63412" y="132243"/>
                  <a:pt x="63446" y="132143"/>
                </a:cubicBezTo>
                <a:cubicBezTo>
                  <a:pt x="64146" y="133310"/>
                  <a:pt x="64813" y="134444"/>
                  <a:pt x="65514" y="135579"/>
                </a:cubicBezTo>
                <a:cubicBezTo>
                  <a:pt x="65614" y="135745"/>
                  <a:pt x="65747" y="135812"/>
                  <a:pt x="65914" y="135812"/>
                </a:cubicBezTo>
                <a:cubicBezTo>
                  <a:pt x="66448" y="136913"/>
                  <a:pt x="66981" y="138047"/>
                  <a:pt x="67515" y="139148"/>
                </a:cubicBezTo>
                <a:cubicBezTo>
                  <a:pt x="67915" y="138914"/>
                  <a:pt x="68382" y="138714"/>
                  <a:pt x="68883" y="138547"/>
                </a:cubicBezTo>
                <a:lnTo>
                  <a:pt x="67649" y="134611"/>
                </a:lnTo>
                <a:lnTo>
                  <a:pt x="68249" y="133110"/>
                </a:lnTo>
                <a:cubicBezTo>
                  <a:pt x="69050" y="134545"/>
                  <a:pt x="69884" y="135979"/>
                  <a:pt x="70717" y="137413"/>
                </a:cubicBezTo>
                <a:cubicBezTo>
                  <a:pt x="70717" y="137480"/>
                  <a:pt x="70717" y="137580"/>
                  <a:pt x="70717" y="137647"/>
                </a:cubicBezTo>
                <a:cubicBezTo>
                  <a:pt x="70717" y="137713"/>
                  <a:pt x="70717" y="137780"/>
                  <a:pt x="70751" y="137814"/>
                </a:cubicBezTo>
                <a:cubicBezTo>
                  <a:pt x="71385" y="137413"/>
                  <a:pt x="72052" y="136980"/>
                  <a:pt x="72719" y="136613"/>
                </a:cubicBezTo>
                <a:cubicBezTo>
                  <a:pt x="72585" y="136246"/>
                  <a:pt x="72452" y="135845"/>
                  <a:pt x="72319" y="135479"/>
                </a:cubicBezTo>
                <a:lnTo>
                  <a:pt x="72519" y="134845"/>
                </a:lnTo>
                <a:lnTo>
                  <a:pt x="73286" y="136279"/>
                </a:lnTo>
                <a:cubicBezTo>
                  <a:pt x="73620" y="136112"/>
                  <a:pt x="73953" y="135912"/>
                  <a:pt x="74287" y="135712"/>
                </a:cubicBezTo>
                <a:cubicBezTo>
                  <a:pt x="74087" y="135078"/>
                  <a:pt x="73886" y="134444"/>
                  <a:pt x="73686" y="133777"/>
                </a:cubicBezTo>
                <a:lnTo>
                  <a:pt x="73686" y="133777"/>
                </a:lnTo>
                <a:cubicBezTo>
                  <a:pt x="73920" y="134111"/>
                  <a:pt x="74187" y="134411"/>
                  <a:pt x="74420" y="134745"/>
                </a:cubicBezTo>
                <a:cubicBezTo>
                  <a:pt x="74387" y="135045"/>
                  <a:pt x="74353" y="135378"/>
                  <a:pt x="74320" y="135712"/>
                </a:cubicBezTo>
                <a:cubicBezTo>
                  <a:pt x="74987" y="135345"/>
                  <a:pt x="75688" y="134978"/>
                  <a:pt x="76388" y="134645"/>
                </a:cubicBezTo>
                <a:lnTo>
                  <a:pt x="76488" y="134344"/>
                </a:lnTo>
                <a:lnTo>
                  <a:pt x="76588" y="134545"/>
                </a:lnTo>
                <a:cubicBezTo>
                  <a:pt x="76922" y="134378"/>
                  <a:pt x="77222" y="134211"/>
                  <a:pt x="77556" y="134078"/>
                </a:cubicBezTo>
                <a:lnTo>
                  <a:pt x="76955" y="133010"/>
                </a:lnTo>
                <a:cubicBezTo>
                  <a:pt x="77089" y="132610"/>
                  <a:pt x="77255" y="132176"/>
                  <a:pt x="77389" y="131776"/>
                </a:cubicBezTo>
                <a:cubicBezTo>
                  <a:pt x="77689" y="132176"/>
                  <a:pt x="77989" y="132576"/>
                  <a:pt x="78290" y="132977"/>
                </a:cubicBezTo>
                <a:cubicBezTo>
                  <a:pt x="78256" y="133244"/>
                  <a:pt x="78256" y="133510"/>
                  <a:pt x="78223" y="133777"/>
                </a:cubicBezTo>
                <a:cubicBezTo>
                  <a:pt x="78290" y="133744"/>
                  <a:pt x="78323" y="133711"/>
                  <a:pt x="78390" y="133711"/>
                </a:cubicBezTo>
                <a:cubicBezTo>
                  <a:pt x="78795" y="133508"/>
                  <a:pt x="79231" y="133412"/>
                  <a:pt x="79656" y="133412"/>
                </a:cubicBezTo>
                <a:cubicBezTo>
                  <a:pt x="79861" y="133412"/>
                  <a:pt x="80063" y="133434"/>
                  <a:pt x="80258" y="133477"/>
                </a:cubicBezTo>
                <a:cubicBezTo>
                  <a:pt x="80291" y="133477"/>
                  <a:pt x="80291" y="133477"/>
                  <a:pt x="80291" y="133444"/>
                </a:cubicBezTo>
                <a:lnTo>
                  <a:pt x="80291" y="133477"/>
                </a:lnTo>
                <a:cubicBezTo>
                  <a:pt x="80491" y="133544"/>
                  <a:pt x="80658" y="133611"/>
                  <a:pt x="80858" y="133711"/>
                </a:cubicBezTo>
                <a:cubicBezTo>
                  <a:pt x="81125" y="133577"/>
                  <a:pt x="81392" y="133410"/>
                  <a:pt x="81692" y="133277"/>
                </a:cubicBezTo>
                <a:lnTo>
                  <a:pt x="80891" y="131542"/>
                </a:lnTo>
                <a:cubicBezTo>
                  <a:pt x="80925" y="131442"/>
                  <a:pt x="80958" y="131342"/>
                  <a:pt x="80991" y="131209"/>
                </a:cubicBezTo>
                <a:cubicBezTo>
                  <a:pt x="81392" y="131609"/>
                  <a:pt x="81759" y="131976"/>
                  <a:pt x="82126" y="132343"/>
                </a:cubicBezTo>
                <a:cubicBezTo>
                  <a:pt x="82201" y="132428"/>
                  <a:pt x="82306" y="132465"/>
                  <a:pt x="82414" y="132465"/>
                </a:cubicBezTo>
                <a:cubicBezTo>
                  <a:pt x="82687" y="132465"/>
                  <a:pt x="82979" y="132229"/>
                  <a:pt x="82859" y="131943"/>
                </a:cubicBezTo>
                <a:cubicBezTo>
                  <a:pt x="82459" y="130975"/>
                  <a:pt x="82092" y="129975"/>
                  <a:pt x="81725" y="129007"/>
                </a:cubicBezTo>
                <a:cubicBezTo>
                  <a:pt x="81859" y="128574"/>
                  <a:pt x="82026" y="128107"/>
                  <a:pt x="82159" y="127673"/>
                </a:cubicBezTo>
                <a:cubicBezTo>
                  <a:pt x="82626" y="128073"/>
                  <a:pt x="83093" y="128507"/>
                  <a:pt x="83527" y="128907"/>
                </a:cubicBezTo>
                <a:lnTo>
                  <a:pt x="83260" y="132443"/>
                </a:lnTo>
                <a:cubicBezTo>
                  <a:pt x="83860" y="132109"/>
                  <a:pt x="84494" y="131776"/>
                  <a:pt x="85094" y="131442"/>
                </a:cubicBezTo>
                <a:cubicBezTo>
                  <a:pt x="85161" y="131142"/>
                  <a:pt x="85261" y="130809"/>
                  <a:pt x="85328" y="130508"/>
                </a:cubicBezTo>
                <a:cubicBezTo>
                  <a:pt x="85461" y="130608"/>
                  <a:pt x="85595" y="130708"/>
                  <a:pt x="85695" y="130842"/>
                </a:cubicBezTo>
                <a:cubicBezTo>
                  <a:pt x="85762" y="130909"/>
                  <a:pt x="85862" y="130909"/>
                  <a:pt x="85928" y="130942"/>
                </a:cubicBezTo>
                <a:cubicBezTo>
                  <a:pt x="86095" y="130842"/>
                  <a:pt x="86295" y="130742"/>
                  <a:pt x="86462" y="130608"/>
                </a:cubicBezTo>
                <a:cubicBezTo>
                  <a:pt x="86495" y="130542"/>
                  <a:pt x="86462" y="130408"/>
                  <a:pt x="86395" y="130308"/>
                </a:cubicBezTo>
                <a:cubicBezTo>
                  <a:pt x="86162" y="129941"/>
                  <a:pt x="85895" y="129574"/>
                  <a:pt x="85661" y="129207"/>
                </a:cubicBezTo>
                <a:lnTo>
                  <a:pt x="85762" y="128874"/>
                </a:lnTo>
                <a:cubicBezTo>
                  <a:pt x="86128" y="129207"/>
                  <a:pt x="86495" y="129574"/>
                  <a:pt x="86862" y="129941"/>
                </a:cubicBezTo>
                <a:cubicBezTo>
                  <a:pt x="86862" y="130075"/>
                  <a:pt x="86829" y="130241"/>
                  <a:pt x="86829" y="130375"/>
                </a:cubicBezTo>
                <a:cubicBezTo>
                  <a:pt x="87163" y="130175"/>
                  <a:pt x="87496" y="129941"/>
                  <a:pt x="87863" y="129708"/>
                </a:cubicBezTo>
                <a:cubicBezTo>
                  <a:pt x="88063" y="129574"/>
                  <a:pt x="88263" y="129408"/>
                  <a:pt x="88463" y="129274"/>
                </a:cubicBezTo>
                <a:cubicBezTo>
                  <a:pt x="88530" y="128974"/>
                  <a:pt x="88630" y="128674"/>
                  <a:pt x="88730" y="128373"/>
                </a:cubicBezTo>
                <a:lnTo>
                  <a:pt x="89197" y="128774"/>
                </a:lnTo>
                <a:cubicBezTo>
                  <a:pt x="89531" y="128507"/>
                  <a:pt x="89898" y="128240"/>
                  <a:pt x="90265" y="128007"/>
                </a:cubicBezTo>
                <a:cubicBezTo>
                  <a:pt x="89931" y="127540"/>
                  <a:pt x="89564" y="127073"/>
                  <a:pt x="89231" y="126639"/>
                </a:cubicBezTo>
                <a:cubicBezTo>
                  <a:pt x="89331" y="126339"/>
                  <a:pt x="89397" y="126038"/>
                  <a:pt x="89498" y="125738"/>
                </a:cubicBezTo>
                <a:cubicBezTo>
                  <a:pt x="89898" y="126139"/>
                  <a:pt x="90265" y="126539"/>
                  <a:pt x="90665" y="126939"/>
                </a:cubicBezTo>
                <a:cubicBezTo>
                  <a:pt x="90598" y="127239"/>
                  <a:pt x="90565" y="127540"/>
                  <a:pt x="90498" y="127806"/>
                </a:cubicBezTo>
                <a:cubicBezTo>
                  <a:pt x="91099" y="127406"/>
                  <a:pt x="91666" y="127006"/>
                  <a:pt x="92233" y="126639"/>
                </a:cubicBezTo>
                <a:cubicBezTo>
                  <a:pt x="92466" y="126005"/>
                  <a:pt x="92666" y="125405"/>
                  <a:pt x="92900" y="124771"/>
                </a:cubicBezTo>
                <a:cubicBezTo>
                  <a:pt x="93234" y="125038"/>
                  <a:pt x="93600" y="125305"/>
                  <a:pt x="93934" y="125571"/>
                </a:cubicBezTo>
                <a:cubicBezTo>
                  <a:pt x="94234" y="125405"/>
                  <a:pt x="94534" y="125205"/>
                  <a:pt x="94835" y="125038"/>
                </a:cubicBezTo>
                <a:cubicBezTo>
                  <a:pt x="95135" y="124871"/>
                  <a:pt x="95468" y="124704"/>
                  <a:pt x="95802" y="124504"/>
                </a:cubicBezTo>
                <a:lnTo>
                  <a:pt x="93867" y="122036"/>
                </a:lnTo>
                <a:cubicBezTo>
                  <a:pt x="93934" y="121835"/>
                  <a:pt x="94001" y="121602"/>
                  <a:pt x="94067" y="121402"/>
                </a:cubicBezTo>
                <a:cubicBezTo>
                  <a:pt x="95035" y="122169"/>
                  <a:pt x="95969" y="122936"/>
                  <a:pt x="96936" y="123703"/>
                </a:cubicBezTo>
                <a:cubicBezTo>
                  <a:pt x="96903" y="123770"/>
                  <a:pt x="96903" y="123837"/>
                  <a:pt x="96903" y="123937"/>
                </a:cubicBezTo>
                <a:cubicBezTo>
                  <a:pt x="97570" y="123570"/>
                  <a:pt x="98204" y="123236"/>
                  <a:pt x="98838" y="122903"/>
                </a:cubicBezTo>
                <a:cubicBezTo>
                  <a:pt x="98671" y="122703"/>
                  <a:pt x="98504" y="122503"/>
                  <a:pt x="98337" y="122336"/>
                </a:cubicBezTo>
                <a:cubicBezTo>
                  <a:pt x="98504" y="121835"/>
                  <a:pt x="98637" y="121335"/>
                  <a:pt x="98804" y="120835"/>
                </a:cubicBezTo>
                <a:cubicBezTo>
                  <a:pt x="99371" y="121202"/>
                  <a:pt x="99938" y="121569"/>
                  <a:pt x="100505" y="121969"/>
                </a:cubicBezTo>
                <a:cubicBezTo>
                  <a:pt x="101072" y="121669"/>
                  <a:pt x="101606" y="121335"/>
                  <a:pt x="102107" y="121002"/>
                </a:cubicBezTo>
                <a:cubicBezTo>
                  <a:pt x="102574" y="120701"/>
                  <a:pt x="103007" y="120434"/>
                  <a:pt x="103441" y="120134"/>
                </a:cubicBezTo>
                <a:cubicBezTo>
                  <a:pt x="103407" y="120101"/>
                  <a:pt x="103374" y="120068"/>
                  <a:pt x="103341" y="120068"/>
                </a:cubicBezTo>
                <a:cubicBezTo>
                  <a:pt x="103374" y="119967"/>
                  <a:pt x="103407" y="119867"/>
                  <a:pt x="103441" y="119767"/>
                </a:cubicBezTo>
                <a:lnTo>
                  <a:pt x="103674" y="119934"/>
                </a:lnTo>
                <a:cubicBezTo>
                  <a:pt x="104041" y="119667"/>
                  <a:pt x="104408" y="119434"/>
                  <a:pt x="104775" y="119167"/>
                </a:cubicBezTo>
                <a:cubicBezTo>
                  <a:pt x="104475" y="118800"/>
                  <a:pt x="104175" y="118466"/>
                  <a:pt x="103874" y="118099"/>
                </a:cubicBezTo>
                <a:cubicBezTo>
                  <a:pt x="103975" y="117799"/>
                  <a:pt x="104041" y="117499"/>
                  <a:pt x="104141" y="117199"/>
                </a:cubicBezTo>
                <a:cubicBezTo>
                  <a:pt x="104675" y="117299"/>
                  <a:pt x="105209" y="117366"/>
                  <a:pt x="105742" y="117432"/>
                </a:cubicBezTo>
                <a:cubicBezTo>
                  <a:pt x="105809" y="117466"/>
                  <a:pt x="105876" y="117532"/>
                  <a:pt x="105909" y="117566"/>
                </a:cubicBezTo>
                <a:cubicBezTo>
                  <a:pt x="105876" y="117833"/>
                  <a:pt x="105843" y="118133"/>
                  <a:pt x="105809" y="118400"/>
                </a:cubicBezTo>
                <a:cubicBezTo>
                  <a:pt x="106810" y="117666"/>
                  <a:pt x="107811" y="116899"/>
                  <a:pt x="108878" y="116198"/>
                </a:cubicBezTo>
                <a:cubicBezTo>
                  <a:pt x="109212" y="115965"/>
                  <a:pt x="109612" y="115731"/>
                  <a:pt x="110012" y="115531"/>
                </a:cubicBezTo>
                <a:cubicBezTo>
                  <a:pt x="110112" y="115131"/>
                  <a:pt x="110212" y="114730"/>
                  <a:pt x="110312" y="114330"/>
                </a:cubicBezTo>
                <a:lnTo>
                  <a:pt x="111380" y="114864"/>
                </a:lnTo>
                <a:cubicBezTo>
                  <a:pt x="112080" y="114497"/>
                  <a:pt x="112814" y="114163"/>
                  <a:pt x="113481" y="113763"/>
                </a:cubicBezTo>
                <a:cubicBezTo>
                  <a:pt x="113448" y="113596"/>
                  <a:pt x="113348" y="113396"/>
                  <a:pt x="113181" y="113329"/>
                </a:cubicBezTo>
                <a:cubicBezTo>
                  <a:pt x="112414" y="112996"/>
                  <a:pt x="111613" y="112696"/>
                  <a:pt x="110846" y="112395"/>
                </a:cubicBezTo>
                <a:cubicBezTo>
                  <a:pt x="110946" y="111962"/>
                  <a:pt x="111080" y="111561"/>
                  <a:pt x="111180" y="111128"/>
                </a:cubicBezTo>
                <a:cubicBezTo>
                  <a:pt x="112414" y="111561"/>
                  <a:pt x="113648" y="111995"/>
                  <a:pt x="114916" y="112429"/>
                </a:cubicBezTo>
                <a:cubicBezTo>
                  <a:pt x="115183" y="111962"/>
                  <a:pt x="115516" y="111561"/>
                  <a:pt x="115916" y="111161"/>
                </a:cubicBezTo>
                <a:lnTo>
                  <a:pt x="115416" y="110928"/>
                </a:lnTo>
                <a:lnTo>
                  <a:pt x="115950" y="110928"/>
                </a:lnTo>
                <a:cubicBezTo>
                  <a:pt x="116016" y="110961"/>
                  <a:pt x="116050" y="110961"/>
                  <a:pt x="116117" y="110961"/>
                </a:cubicBezTo>
                <a:cubicBezTo>
                  <a:pt x="116417" y="110694"/>
                  <a:pt x="116750" y="110394"/>
                  <a:pt x="117084" y="110094"/>
                </a:cubicBezTo>
                <a:cubicBezTo>
                  <a:pt x="116750" y="110094"/>
                  <a:pt x="116417" y="110060"/>
                  <a:pt x="116050" y="110060"/>
                </a:cubicBezTo>
                <a:cubicBezTo>
                  <a:pt x="114649" y="109660"/>
                  <a:pt x="113214" y="109193"/>
                  <a:pt x="111847" y="108659"/>
                </a:cubicBezTo>
                <a:cubicBezTo>
                  <a:pt x="111947" y="108226"/>
                  <a:pt x="112080" y="107759"/>
                  <a:pt x="112214" y="107325"/>
                </a:cubicBezTo>
                <a:cubicBezTo>
                  <a:pt x="113915" y="108159"/>
                  <a:pt x="115616" y="109026"/>
                  <a:pt x="117317" y="109860"/>
                </a:cubicBezTo>
                <a:cubicBezTo>
                  <a:pt x="117351" y="109860"/>
                  <a:pt x="117384" y="109827"/>
                  <a:pt x="117384" y="109793"/>
                </a:cubicBezTo>
                <a:cubicBezTo>
                  <a:pt x="117684" y="109493"/>
                  <a:pt x="117985" y="109193"/>
                  <a:pt x="118251" y="108859"/>
                </a:cubicBezTo>
                <a:cubicBezTo>
                  <a:pt x="117684" y="108626"/>
                  <a:pt x="117117" y="108359"/>
                  <a:pt x="116550" y="108092"/>
                </a:cubicBezTo>
                <a:lnTo>
                  <a:pt x="116550" y="108092"/>
                </a:lnTo>
                <a:cubicBezTo>
                  <a:pt x="117251" y="108226"/>
                  <a:pt x="117951" y="108292"/>
                  <a:pt x="118618" y="108392"/>
                </a:cubicBezTo>
                <a:cubicBezTo>
                  <a:pt x="118852" y="108092"/>
                  <a:pt x="119052" y="107825"/>
                  <a:pt x="119252" y="107559"/>
                </a:cubicBezTo>
                <a:cubicBezTo>
                  <a:pt x="116950" y="107358"/>
                  <a:pt x="114682" y="106891"/>
                  <a:pt x="112481" y="106224"/>
                </a:cubicBezTo>
                <a:lnTo>
                  <a:pt x="112647" y="105657"/>
                </a:lnTo>
                <a:cubicBezTo>
                  <a:pt x="114949" y="106158"/>
                  <a:pt x="117251" y="106658"/>
                  <a:pt x="119552" y="107158"/>
                </a:cubicBezTo>
                <a:cubicBezTo>
                  <a:pt x="119819" y="106825"/>
                  <a:pt x="120086" y="106458"/>
                  <a:pt x="120353" y="106124"/>
                </a:cubicBezTo>
                <a:cubicBezTo>
                  <a:pt x="120686" y="105724"/>
                  <a:pt x="121120" y="105524"/>
                  <a:pt x="121620" y="105457"/>
                </a:cubicBezTo>
                <a:cubicBezTo>
                  <a:pt x="121754" y="105224"/>
                  <a:pt x="121921" y="105023"/>
                  <a:pt x="122054" y="104823"/>
                </a:cubicBezTo>
                <a:lnTo>
                  <a:pt x="121854" y="104757"/>
                </a:lnTo>
                <a:lnTo>
                  <a:pt x="121921" y="104556"/>
                </a:lnTo>
                <a:cubicBezTo>
                  <a:pt x="121987" y="104590"/>
                  <a:pt x="122054" y="104623"/>
                  <a:pt x="122121" y="104690"/>
                </a:cubicBezTo>
                <a:cubicBezTo>
                  <a:pt x="122288" y="104423"/>
                  <a:pt x="122454" y="104189"/>
                  <a:pt x="122621" y="103956"/>
                </a:cubicBezTo>
                <a:cubicBezTo>
                  <a:pt x="122488" y="103856"/>
                  <a:pt x="122354" y="103756"/>
                  <a:pt x="122188" y="103689"/>
                </a:cubicBezTo>
                <a:cubicBezTo>
                  <a:pt x="122188" y="103656"/>
                  <a:pt x="122221" y="103656"/>
                  <a:pt x="122221" y="103622"/>
                </a:cubicBezTo>
                <a:cubicBezTo>
                  <a:pt x="122388" y="103656"/>
                  <a:pt x="122588" y="103689"/>
                  <a:pt x="122755" y="103722"/>
                </a:cubicBezTo>
                <a:cubicBezTo>
                  <a:pt x="123088" y="103189"/>
                  <a:pt x="123455" y="102622"/>
                  <a:pt x="123755" y="102088"/>
                </a:cubicBezTo>
                <a:lnTo>
                  <a:pt x="122921" y="101321"/>
                </a:lnTo>
                <a:cubicBezTo>
                  <a:pt x="122955" y="101221"/>
                  <a:pt x="122955" y="101154"/>
                  <a:pt x="122988" y="101087"/>
                </a:cubicBezTo>
                <a:cubicBezTo>
                  <a:pt x="123288" y="101321"/>
                  <a:pt x="123622" y="101554"/>
                  <a:pt x="123922" y="101821"/>
                </a:cubicBezTo>
                <a:cubicBezTo>
                  <a:pt x="124122" y="101488"/>
                  <a:pt x="124289" y="101187"/>
                  <a:pt x="124456" y="100887"/>
                </a:cubicBezTo>
                <a:cubicBezTo>
                  <a:pt x="124056" y="100587"/>
                  <a:pt x="123689" y="100320"/>
                  <a:pt x="123322" y="100020"/>
                </a:cubicBezTo>
                <a:cubicBezTo>
                  <a:pt x="123355" y="99853"/>
                  <a:pt x="123422" y="99653"/>
                  <a:pt x="123488" y="99486"/>
                </a:cubicBezTo>
                <a:lnTo>
                  <a:pt x="124589" y="100587"/>
                </a:lnTo>
                <a:cubicBezTo>
                  <a:pt x="124689" y="100453"/>
                  <a:pt x="124756" y="100320"/>
                  <a:pt x="124856" y="100187"/>
                </a:cubicBezTo>
                <a:cubicBezTo>
                  <a:pt x="124923" y="100053"/>
                  <a:pt x="124990" y="99920"/>
                  <a:pt x="125056" y="99820"/>
                </a:cubicBezTo>
                <a:lnTo>
                  <a:pt x="123755" y="98519"/>
                </a:lnTo>
                <a:cubicBezTo>
                  <a:pt x="123955" y="97952"/>
                  <a:pt x="124122" y="97385"/>
                  <a:pt x="124289" y="96818"/>
                </a:cubicBezTo>
                <a:cubicBezTo>
                  <a:pt x="124389" y="96818"/>
                  <a:pt x="124523" y="96851"/>
                  <a:pt x="124623" y="96851"/>
                </a:cubicBezTo>
                <a:lnTo>
                  <a:pt x="125490" y="97418"/>
                </a:lnTo>
                <a:cubicBezTo>
                  <a:pt x="125390" y="96417"/>
                  <a:pt x="125323" y="95383"/>
                  <a:pt x="125256" y="94349"/>
                </a:cubicBezTo>
                <a:lnTo>
                  <a:pt x="125090" y="94182"/>
                </a:lnTo>
                <a:lnTo>
                  <a:pt x="125223" y="93749"/>
                </a:lnTo>
                <a:cubicBezTo>
                  <a:pt x="125023" y="90446"/>
                  <a:pt x="124990" y="87077"/>
                  <a:pt x="125290" y="83808"/>
                </a:cubicBezTo>
                <a:lnTo>
                  <a:pt x="125290" y="83808"/>
                </a:lnTo>
                <a:cubicBezTo>
                  <a:pt x="125256" y="84075"/>
                  <a:pt x="125190" y="84342"/>
                  <a:pt x="125156" y="84609"/>
                </a:cubicBezTo>
                <a:cubicBezTo>
                  <a:pt x="124789" y="84275"/>
                  <a:pt x="124456" y="83975"/>
                  <a:pt x="124089" y="83641"/>
                </a:cubicBezTo>
                <a:cubicBezTo>
                  <a:pt x="124089" y="83575"/>
                  <a:pt x="124089" y="83508"/>
                  <a:pt x="124089" y="83475"/>
                </a:cubicBezTo>
                <a:cubicBezTo>
                  <a:pt x="124289" y="83108"/>
                  <a:pt x="124456" y="82774"/>
                  <a:pt x="124623" y="82441"/>
                </a:cubicBezTo>
                <a:lnTo>
                  <a:pt x="125390" y="83074"/>
                </a:lnTo>
                <a:cubicBezTo>
                  <a:pt x="125390" y="82808"/>
                  <a:pt x="125423" y="82541"/>
                  <a:pt x="125490" y="82274"/>
                </a:cubicBezTo>
                <a:cubicBezTo>
                  <a:pt x="125490" y="82074"/>
                  <a:pt x="125557" y="81907"/>
                  <a:pt x="125623" y="81707"/>
                </a:cubicBezTo>
                <a:cubicBezTo>
                  <a:pt x="125623" y="81507"/>
                  <a:pt x="125623" y="81306"/>
                  <a:pt x="125623" y="81106"/>
                </a:cubicBezTo>
                <a:cubicBezTo>
                  <a:pt x="125557" y="81040"/>
                  <a:pt x="125490" y="81006"/>
                  <a:pt x="125423" y="80973"/>
                </a:cubicBezTo>
                <a:lnTo>
                  <a:pt x="125657" y="80473"/>
                </a:lnTo>
                <a:cubicBezTo>
                  <a:pt x="125690" y="80172"/>
                  <a:pt x="125723" y="79872"/>
                  <a:pt x="125723" y="79572"/>
                </a:cubicBezTo>
                <a:cubicBezTo>
                  <a:pt x="125690" y="79272"/>
                  <a:pt x="125657" y="78938"/>
                  <a:pt x="125657" y="78638"/>
                </a:cubicBezTo>
                <a:cubicBezTo>
                  <a:pt x="125323" y="79272"/>
                  <a:pt x="124990" y="79905"/>
                  <a:pt x="124656" y="80539"/>
                </a:cubicBezTo>
                <a:cubicBezTo>
                  <a:pt x="124589" y="80506"/>
                  <a:pt x="124523" y="80473"/>
                  <a:pt x="124456" y="80439"/>
                </a:cubicBezTo>
                <a:cubicBezTo>
                  <a:pt x="124589" y="79105"/>
                  <a:pt x="124756" y="77804"/>
                  <a:pt x="124923" y="76470"/>
                </a:cubicBezTo>
                <a:cubicBezTo>
                  <a:pt x="125123" y="76636"/>
                  <a:pt x="125323" y="76770"/>
                  <a:pt x="125523" y="76903"/>
                </a:cubicBezTo>
                <a:cubicBezTo>
                  <a:pt x="125490" y="76403"/>
                  <a:pt x="125490" y="75903"/>
                  <a:pt x="125457" y="75402"/>
                </a:cubicBezTo>
                <a:cubicBezTo>
                  <a:pt x="125356" y="75269"/>
                  <a:pt x="125223" y="75135"/>
                  <a:pt x="125090" y="75002"/>
                </a:cubicBezTo>
                <a:lnTo>
                  <a:pt x="125190" y="74035"/>
                </a:lnTo>
                <a:cubicBezTo>
                  <a:pt x="125223" y="73768"/>
                  <a:pt x="125023" y="73634"/>
                  <a:pt x="124823" y="73634"/>
                </a:cubicBezTo>
                <a:lnTo>
                  <a:pt x="125123" y="71466"/>
                </a:lnTo>
                <a:cubicBezTo>
                  <a:pt x="125290" y="71433"/>
                  <a:pt x="125423" y="71399"/>
                  <a:pt x="125590" y="71399"/>
                </a:cubicBezTo>
                <a:cubicBezTo>
                  <a:pt x="125623" y="70899"/>
                  <a:pt x="125657" y="70399"/>
                  <a:pt x="125690" y="69898"/>
                </a:cubicBezTo>
                <a:cubicBezTo>
                  <a:pt x="125590" y="69798"/>
                  <a:pt x="125523" y="69698"/>
                  <a:pt x="125423" y="69598"/>
                </a:cubicBezTo>
                <a:cubicBezTo>
                  <a:pt x="125457" y="69398"/>
                  <a:pt x="125490" y="69164"/>
                  <a:pt x="125523" y="68964"/>
                </a:cubicBezTo>
                <a:lnTo>
                  <a:pt x="125757" y="69198"/>
                </a:lnTo>
                <a:cubicBezTo>
                  <a:pt x="125823" y="68831"/>
                  <a:pt x="125857" y="68497"/>
                  <a:pt x="125890" y="68130"/>
                </a:cubicBezTo>
                <a:cubicBezTo>
                  <a:pt x="125823" y="68064"/>
                  <a:pt x="125723" y="67997"/>
                  <a:pt x="125657" y="67930"/>
                </a:cubicBezTo>
                <a:lnTo>
                  <a:pt x="125857" y="66696"/>
                </a:lnTo>
                <a:lnTo>
                  <a:pt x="125957" y="66696"/>
                </a:lnTo>
                <a:cubicBezTo>
                  <a:pt x="125857" y="64594"/>
                  <a:pt x="125924" y="62493"/>
                  <a:pt x="126090" y="60325"/>
                </a:cubicBezTo>
                <a:cubicBezTo>
                  <a:pt x="126124" y="59991"/>
                  <a:pt x="126190" y="59691"/>
                  <a:pt x="126324" y="59391"/>
                </a:cubicBezTo>
                <a:cubicBezTo>
                  <a:pt x="126324" y="59124"/>
                  <a:pt x="126324" y="58890"/>
                  <a:pt x="126357" y="58624"/>
                </a:cubicBezTo>
                <a:cubicBezTo>
                  <a:pt x="126357" y="58323"/>
                  <a:pt x="126391" y="58090"/>
                  <a:pt x="126457" y="57856"/>
                </a:cubicBezTo>
                <a:cubicBezTo>
                  <a:pt x="126491" y="57022"/>
                  <a:pt x="126457" y="56155"/>
                  <a:pt x="126424" y="55321"/>
                </a:cubicBezTo>
                <a:cubicBezTo>
                  <a:pt x="126157" y="55121"/>
                  <a:pt x="125890" y="54921"/>
                  <a:pt x="125657" y="54687"/>
                </a:cubicBezTo>
                <a:cubicBezTo>
                  <a:pt x="125857" y="54621"/>
                  <a:pt x="126057" y="54554"/>
                  <a:pt x="126257" y="54487"/>
                </a:cubicBezTo>
                <a:cubicBezTo>
                  <a:pt x="126324" y="54454"/>
                  <a:pt x="126357" y="54454"/>
                  <a:pt x="126391" y="54421"/>
                </a:cubicBezTo>
                <a:cubicBezTo>
                  <a:pt x="126391" y="53853"/>
                  <a:pt x="126357" y="53253"/>
                  <a:pt x="126324" y="52686"/>
                </a:cubicBezTo>
                <a:cubicBezTo>
                  <a:pt x="125623" y="52319"/>
                  <a:pt x="124923" y="51952"/>
                  <a:pt x="124222" y="51552"/>
                </a:cubicBezTo>
                <a:cubicBezTo>
                  <a:pt x="124656" y="51352"/>
                  <a:pt x="125123" y="51118"/>
                  <a:pt x="125590" y="50885"/>
                </a:cubicBezTo>
                <a:cubicBezTo>
                  <a:pt x="125757" y="50818"/>
                  <a:pt x="125823" y="50651"/>
                  <a:pt x="125790" y="50484"/>
                </a:cubicBezTo>
                <a:lnTo>
                  <a:pt x="125790" y="50484"/>
                </a:lnTo>
                <a:cubicBezTo>
                  <a:pt x="125990" y="50618"/>
                  <a:pt x="126190" y="50751"/>
                  <a:pt x="126357" y="50918"/>
                </a:cubicBezTo>
                <a:cubicBezTo>
                  <a:pt x="126357" y="50451"/>
                  <a:pt x="126324" y="50017"/>
                  <a:pt x="126324" y="49584"/>
                </a:cubicBezTo>
                <a:cubicBezTo>
                  <a:pt x="125457" y="48950"/>
                  <a:pt x="124589" y="48316"/>
                  <a:pt x="123722" y="47682"/>
                </a:cubicBezTo>
                <a:cubicBezTo>
                  <a:pt x="123722" y="47616"/>
                  <a:pt x="123722" y="47582"/>
                  <a:pt x="123722" y="47549"/>
                </a:cubicBezTo>
                <a:cubicBezTo>
                  <a:pt x="124222" y="47849"/>
                  <a:pt x="124723" y="48116"/>
                  <a:pt x="125223" y="48416"/>
                </a:cubicBezTo>
                <a:cubicBezTo>
                  <a:pt x="125590" y="48817"/>
                  <a:pt x="125957" y="49183"/>
                  <a:pt x="126324" y="49550"/>
                </a:cubicBezTo>
                <a:cubicBezTo>
                  <a:pt x="126324" y="49050"/>
                  <a:pt x="126290" y="48550"/>
                  <a:pt x="126324" y="48083"/>
                </a:cubicBezTo>
                <a:lnTo>
                  <a:pt x="125757" y="47716"/>
                </a:lnTo>
                <a:cubicBezTo>
                  <a:pt x="125156" y="47115"/>
                  <a:pt x="124523" y="46482"/>
                  <a:pt x="123922" y="45848"/>
                </a:cubicBezTo>
                <a:lnTo>
                  <a:pt x="124022" y="44980"/>
                </a:lnTo>
                <a:cubicBezTo>
                  <a:pt x="124222" y="44814"/>
                  <a:pt x="124389" y="44680"/>
                  <a:pt x="124589" y="44513"/>
                </a:cubicBezTo>
                <a:cubicBezTo>
                  <a:pt x="124956" y="44780"/>
                  <a:pt x="125356" y="45014"/>
                  <a:pt x="125723" y="45281"/>
                </a:cubicBezTo>
                <a:cubicBezTo>
                  <a:pt x="125957" y="45447"/>
                  <a:pt x="126157" y="45648"/>
                  <a:pt x="126391" y="45814"/>
                </a:cubicBezTo>
                <a:cubicBezTo>
                  <a:pt x="126290" y="45381"/>
                  <a:pt x="126224" y="44914"/>
                  <a:pt x="126157" y="44447"/>
                </a:cubicBezTo>
                <a:cubicBezTo>
                  <a:pt x="125890" y="44247"/>
                  <a:pt x="125657" y="44046"/>
                  <a:pt x="125390" y="43846"/>
                </a:cubicBezTo>
                <a:cubicBezTo>
                  <a:pt x="125457" y="43813"/>
                  <a:pt x="125490" y="43780"/>
                  <a:pt x="125557" y="43713"/>
                </a:cubicBezTo>
                <a:cubicBezTo>
                  <a:pt x="125690" y="43613"/>
                  <a:pt x="125723" y="43446"/>
                  <a:pt x="125690" y="43313"/>
                </a:cubicBezTo>
                <a:lnTo>
                  <a:pt x="125690" y="43313"/>
                </a:lnTo>
                <a:cubicBezTo>
                  <a:pt x="125790" y="43346"/>
                  <a:pt x="125890" y="43379"/>
                  <a:pt x="126024" y="43446"/>
                </a:cubicBezTo>
                <a:cubicBezTo>
                  <a:pt x="125990" y="43112"/>
                  <a:pt x="125957" y="42779"/>
                  <a:pt x="125924" y="42479"/>
                </a:cubicBezTo>
                <a:cubicBezTo>
                  <a:pt x="125323" y="42279"/>
                  <a:pt x="124723" y="42112"/>
                  <a:pt x="124089" y="41978"/>
                </a:cubicBezTo>
                <a:cubicBezTo>
                  <a:pt x="123989" y="40511"/>
                  <a:pt x="123889" y="39010"/>
                  <a:pt x="123755" y="37542"/>
                </a:cubicBezTo>
                <a:cubicBezTo>
                  <a:pt x="123388" y="36241"/>
                  <a:pt x="123188" y="34907"/>
                  <a:pt x="122855" y="33606"/>
                </a:cubicBezTo>
                <a:cubicBezTo>
                  <a:pt x="122788" y="33305"/>
                  <a:pt x="122788" y="33039"/>
                  <a:pt x="122788" y="32772"/>
                </a:cubicBezTo>
                <a:cubicBezTo>
                  <a:pt x="122721" y="32705"/>
                  <a:pt x="122621" y="32605"/>
                  <a:pt x="122554" y="32538"/>
                </a:cubicBezTo>
                <a:lnTo>
                  <a:pt x="122554" y="32538"/>
                </a:lnTo>
                <a:cubicBezTo>
                  <a:pt x="122621" y="33839"/>
                  <a:pt x="122721" y="35140"/>
                  <a:pt x="122821" y="36441"/>
                </a:cubicBezTo>
                <a:cubicBezTo>
                  <a:pt x="122554" y="36908"/>
                  <a:pt x="122321" y="37342"/>
                  <a:pt x="122087" y="37809"/>
                </a:cubicBezTo>
                <a:lnTo>
                  <a:pt x="121387" y="35974"/>
                </a:lnTo>
                <a:cubicBezTo>
                  <a:pt x="121721" y="35574"/>
                  <a:pt x="122054" y="35207"/>
                  <a:pt x="122354" y="34840"/>
                </a:cubicBezTo>
                <a:cubicBezTo>
                  <a:pt x="122590" y="34575"/>
                  <a:pt x="122436" y="34077"/>
                  <a:pt x="122099" y="34077"/>
                </a:cubicBezTo>
                <a:cubicBezTo>
                  <a:pt x="122054" y="34077"/>
                  <a:pt x="122005" y="34086"/>
                  <a:pt x="121954" y="34106"/>
                </a:cubicBezTo>
                <a:cubicBezTo>
                  <a:pt x="121654" y="34206"/>
                  <a:pt x="121354" y="34306"/>
                  <a:pt x="121053" y="34406"/>
                </a:cubicBezTo>
                <a:cubicBezTo>
                  <a:pt x="121254" y="33672"/>
                  <a:pt x="121454" y="32905"/>
                  <a:pt x="121620" y="32171"/>
                </a:cubicBezTo>
                <a:cubicBezTo>
                  <a:pt x="121721" y="32105"/>
                  <a:pt x="121821" y="32038"/>
                  <a:pt x="121921" y="31938"/>
                </a:cubicBezTo>
                <a:cubicBezTo>
                  <a:pt x="121587" y="31638"/>
                  <a:pt x="121287" y="31304"/>
                  <a:pt x="120987" y="30937"/>
                </a:cubicBezTo>
                <a:cubicBezTo>
                  <a:pt x="120787" y="30670"/>
                  <a:pt x="120586" y="30403"/>
                  <a:pt x="120420" y="30136"/>
                </a:cubicBezTo>
                <a:cubicBezTo>
                  <a:pt x="120219" y="30503"/>
                  <a:pt x="119986" y="30870"/>
                  <a:pt x="119752" y="31237"/>
                </a:cubicBezTo>
                <a:lnTo>
                  <a:pt x="119652" y="31237"/>
                </a:lnTo>
                <a:lnTo>
                  <a:pt x="119119" y="29803"/>
                </a:lnTo>
                <a:cubicBezTo>
                  <a:pt x="119252" y="29403"/>
                  <a:pt x="119386" y="29002"/>
                  <a:pt x="119519" y="28602"/>
                </a:cubicBezTo>
                <a:cubicBezTo>
                  <a:pt x="118452" y="27768"/>
                  <a:pt x="117451" y="26834"/>
                  <a:pt x="116450" y="25967"/>
                </a:cubicBezTo>
                <a:lnTo>
                  <a:pt x="116450" y="25967"/>
                </a:lnTo>
                <a:cubicBezTo>
                  <a:pt x="116617" y="27234"/>
                  <a:pt x="116750" y="28535"/>
                  <a:pt x="116917" y="29803"/>
                </a:cubicBezTo>
                <a:cubicBezTo>
                  <a:pt x="116717" y="30203"/>
                  <a:pt x="116517" y="30603"/>
                  <a:pt x="116317" y="30970"/>
                </a:cubicBezTo>
                <a:cubicBezTo>
                  <a:pt x="116050" y="30003"/>
                  <a:pt x="115783" y="29002"/>
                  <a:pt x="115516" y="28035"/>
                </a:cubicBezTo>
                <a:cubicBezTo>
                  <a:pt x="115716" y="27268"/>
                  <a:pt x="115950" y="26501"/>
                  <a:pt x="116150" y="25733"/>
                </a:cubicBezTo>
                <a:cubicBezTo>
                  <a:pt x="115816" y="25433"/>
                  <a:pt x="115449" y="25133"/>
                  <a:pt x="115116" y="24833"/>
                </a:cubicBezTo>
                <a:lnTo>
                  <a:pt x="114015" y="27001"/>
                </a:lnTo>
                <a:cubicBezTo>
                  <a:pt x="113982" y="26901"/>
                  <a:pt x="113948" y="26801"/>
                  <a:pt x="113948" y="26701"/>
                </a:cubicBezTo>
                <a:cubicBezTo>
                  <a:pt x="113904" y="26492"/>
                  <a:pt x="113712" y="26396"/>
                  <a:pt x="113520" y="26396"/>
                </a:cubicBezTo>
                <a:cubicBezTo>
                  <a:pt x="113283" y="26396"/>
                  <a:pt x="113044" y="26543"/>
                  <a:pt x="113081" y="26801"/>
                </a:cubicBezTo>
                <a:cubicBezTo>
                  <a:pt x="113148" y="27368"/>
                  <a:pt x="113214" y="27902"/>
                  <a:pt x="113281" y="28469"/>
                </a:cubicBezTo>
                <a:cubicBezTo>
                  <a:pt x="112881" y="29236"/>
                  <a:pt x="112514" y="30003"/>
                  <a:pt x="112114" y="30804"/>
                </a:cubicBezTo>
                <a:cubicBezTo>
                  <a:pt x="112047" y="30637"/>
                  <a:pt x="112014" y="30437"/>
                  <a:pt x="111980" y="30270"/>
                </a:cubicBezTo>
                <a:lnTo>
                  <a:pt x="113782" y="23799"/>
                </a:lnTo>
                <a:cubicBezTo>
                  <a:pt x="113381" y="23465"/>
                  <a:pt x="112981" y="23165"/>
                  <a:pt x="112614" y="22865"/>
                </a:cubicBezTo>
                <a:cubicBezTo>
                  <a:pt x="112014" y="23999"/>
                  <a:pt x="111447" y="25166"/>
                  <a:pt x="110846" y="26300"/>
                </a:cubicBezTo>
                <a:cubicBezTo>
                  <a:pt x="110613" y="25500"/>
                  <a:pt x="110412" y="24666"/>
                  <a:pt x="110179" y="23865"/>
                </a:cubicBezTo>
                <a:cubicBezTo>
                  <a:pt x="110346" y="23198"/>
                  <a:pt x="110513" y="22564"/>
                  <a:pt x="110679" y="21931"/>
                </a:cubicBezTo>
                <a:cubicBezTo>
                  <a:pt x="110379" y="21697"/>
                  <a:pt x="110112" y="21497"/>
                  <a:pt x="109779" y="21297"/>
                </a:cubicBezTo>
                <a:cubicBezTo>
                  <a:pt x="109712" y="21430"/>
                  <a:pt x="109645" y="21564"/>
                  <a:pt x="109545" y="21697"/>
                </a:cubicBezTo>
                <a:cubicBezTo>
                  <a:pt x="109472" y="21528"/>
                  <a:pt x="109334" y="21455"/>
                  <a:pt x="109191" y="21455"/>
                </a:cubicBezTo>
                <a:cubicBezTo>
                  <a:pt x="108942" y="21455"/>
                  <a:pt x="108681" y="21679"/>
                  <a:pt x="108745" y="21997"/>
                </a:cubicBezTo>
                <a:cubicBezTo>
                  <a:pt x="108778" y="22331"/>
                  <a:pt x="108811" y="22664"/>
                  <a:pt x="108878" y="22965"/>
                </a:cubicBezTo>
                <a:cubicBezTo>
                  <a:pt x="108745" y="23232"/>
                  <a:pt x="108611" y="23465"/>
                  <a:pt x="108444" y="23732"/>
                </a:cubicBezTo>
                <a:cubicBezTo>
                  <a:pt x="108311" y="23065"/>
                  <a:pt x="108178" y="22398"/>
                  <a:pt x="108011" y="21730"/>
                </a:cubicBezTo>
                <a:lnTo>
                  <a:pt x="108444" y="20396"/>
                </a:lnTo>
                <a:cubicBezTo>
                  <a:pt x="108011" y="20096"/>
                  <a:pt x="107544" y="19829"/>
                  <a:pt x="107110" y="19562"/>
                </a:cubicBezTo>
                <a:cubicBezTo>
                  <a:pt x="106843" y="20096"/>
                  <a:pt x="106576" y="20630"/>
                  <a:pt x="106310" y="21163"/>
                </a:cubicBezTo>
                <a:cubicBezTo>
                  <a:pt x="106276" y="21063"/>
                  <a:pt x="106209" y="20930"/>
                  <a:pt x="106176" y="20830"/>
                </a:cubicBezTo>
                <a:cubicBezTo>
                  <a:pt x="106109" y="20602"/>
                  <a:pt x="105946" y="20504"/>
                  <a:pt x="105780" y="20504"/>
                </a:cubicBezTo>
                <a:cubicBezTo>
                  <a:pt x="105533" y="20504"/>
                  <a:pt x="105282" y="20724"/>
                  <a:pt x="105342" y="21063"/>
                </a:cubicBezTo>
                <a:cubicBezTo>
                  <a:pt x="105442" y="21564"/>
                  <a:pt x="105509" y="22064"/>
                  <a:pt x="105609" y="22598"/>
                </a:cubicBezTo>
                <a:cubicBezTo>
                  <a:pt x="105476" y="22865"/>
                  <a:pt x="105342" y="23131"/>
                  <a:pt x="105209" y="23398"/>
                </a:cubicBezTo>
                <a:cubicBezTo>
                  <a:pt x="105075" y="23031"/>
                  <a:pt x="104975" y="22664"/>
                  <a:pt x="104875" y="22264"/>
                </a:cubicBezTo>
                <a:cubicBezTo>
                  <a:pt x="104824" y="22060"/>
                  <a:pt x="104656" y="21973"/>
                  <a:pt x="104491" y="21973"/>
                </a:cubicBezTo>
                <a:cubicBezTo>
                  <a:pt x="104440" y="21973"/>
                  <a:pt x="104389" y="21982"/>
                  <a:pt x="104341" y="21997"/>
                </a:cubicBezTo>
                <a:cubicBezTo>
                  <a:pt x="104608" y="20796"/>
                  <a:pt x="104842" y="19629"/>
                  <a:pt x="105109" y="18428"/>
                </a:cubicBezTo>
                <a:cubicBezTo>
                  <a:pt x="104742" y="18228"/>
                  <a:pt x="104341" y="17994"/>
                  <a:pt x="103941" y="17794"/>
                </a:cubicBezTo>
                <a:cubicBezTo>
                  <a:pt x="103874" y="17961"/>
                  <a:pt x="103774" y="18128"/>
                  <a:pt x="103708" y="18295"/>
                </a:cubicBezTo>
                <a:cubicBezTo>
                  <a:pt x="103641" y="18266"/>
                  <a:pt x="103567" y="18251"/>
                  <a:pt x="103492" y="18251"/>
                </a:cubicBezTo>
                <a:cubicBezTo>
                  <a:pt x="103304" y="18251"/>
                  <a:pt x="103112" y="18347"/>
                  <a:pt x="103041" y="18562"/>
                </a:cubicBezTo>
                <a:lnTo>
                  <a:pt x="102140" y="20796"/>
                </a:lnTo>
                <a:lnTo>
                  <a:pt x="101873" y="20229"/>
                </a:lnTo>
                <a:cubicBezTo>
                  <a:pt x="102207" y="19229"/>
                  <a:pt x="102540" y="18228"/>
                  <a:pt x="102874" y="17261"/>
                </a:cubicBezTo>
                <a:cubicBezTo>
                  <a:pt x="102540" y="17060"/>
                  <a:pt x="102207" y="16894"/>
                  <a:pt x="101873" y="16727"/>
                </a:cubicBezTo>
                <a:cubicBezTo>
                  <a:pt x="101606" y="17261"/>
                  <a:pt x="101339" y="17794"/>
                  <a:pt x="101106" y="18361"/>
                </a:cubicBezTo>
                <a:cubicBezTo>
                  <a:pt x="100906" y="17894"/>
                  <a:pt x="100706" y="17427"/>
                  <a:pt x="100505" y="16960"/>
                </a:cubicBezTo>
                <a:cubicBezTo>
                  <a:pt x="100505" y="16660"/>
                  <a:pt x="100472" y="16360"/>
                  <a:pt x="100472" y="16060"/>
                </a:cubicBezTo>
                <a:cubicBezTo>
                  <a:pt x="99872" y="15726"/>
                  <a:pt x="99238" y="15426"/>
                  <a:pt x="98604" y="15126"/>
                </a:cubicBezTo>
                <a:lnTo>
                  <a:pt x="98237" y="14959"/>
                </a:lnTo>
                <a:cubicBezTo>
                  <a:pt x="98004" y="15393"/>
                  <a:pt x="97770" y="15826"/>
                  <a:pt x="97570" y="16260"/>
                </a:cubicBezTo>
                <a:cubicBezTo>
                  <a:pt x="97303" y="15593"/>
                  <a:pt x="97036" y="14892"/>
                  <a:pt x="96736" y="14225"/>
                </a:cubicBezTo>
                <a:cubicBezTo>
                  <a:pt x="95635" y="13691"/>
                  <a:pt x="94568" y="13158"/>
                  <a:pt x="93500" y="12524"/>
                </a:cubicBezTo>
                <a:lnTo>
                  <a:pt x="93500" y="12524"/>
                </a:lnTo>
                <a:cubicBezTo>
                  <a:pt x="93667" y="13291"/>
                  <a:pt x="93801" y="14058"/>
                  <a:pt x="93934" y="14859"/>
                </a:cubicBezTo>
                <a:cubicBezTo>
                  <a:pt x="93801" y="15159"/>
                  <a:pt x="93634" y="15493"/>
                  <a:pt x="93467" y="15826"/>
                </a:cubicBezTo>
                <a:cubicBezTo>
                  <a:pt x="93434" y="14692"/>
                  <a:pt x="93400" y="13558"/>
                  <a:pt x="93367" y="12424"/>
                </a:cubicBezTo>
                <a:cubicBezTo>
                  <a:pt x="93000" y="12224"/>
                  <a:pt x="92666" y="11990"/>
                  <a:pt x="92333" y="11757"/>
                </a:cubicBezTo>
                <a:lnTo>
                  <a:pt x="92133" y="11623"/>
                </a:lnTo>
                <a:cubicBezTo>
                  <a:pt x="91866" y="11423"/>
                  <a:pt x="91632" y="11256"/>
                  <a:pt x="91399" y="11090"/>
                </a:cubicBezTo>
                <a:cubicBezTo>
                  <a:pt x="91099" y="11690"/>
                  <a:pt x="90798" y="12290"/>
                  <a:pt x="90498" y="12891"/>
                </a:cubicBezTo>
                <a:cubicBezTo>
                  <a:pt x="90498" y="12891"/>
                  <a:pt x="90465" y="12891"/>
                  <a:pt x="90465" y="12857"/>
                </a:cubicBezTo>
                <a:cubicBezTo>
                  <a:pt x="90065" y="11723"/>
                  <a:pt x="89698" y="10589"/>
                  <a:pt x="89331" y="9455"/>
                </a:cubicBezTo>
                <a:cubicBezTo>
                  <a:pt x="89131" y="9288"/>
                  <a:pt x="88930" y="9155"/>
                  <a:pt x="88730" y="8988"/>
                </a:cubicBezTo>
                <a:cubicBezTo>
                  <a:pt x="88664" y="8988"/>
                  <a:pt x="88630" y="9021"/>
                  <a:pt x="88564" y="9021"/>
                </a:cubicBezTo>
                <a:cubicBezTo>
                  <a:pt x="88430" y="9038"/>
                  <a:pt x="88288" y="9046"/>
                  <a:pt x="88142" y="9046"/>
                </a:cubicBezTo>
                <a:cubicBezTo>
                  <a:pt x="87996" y="9046"/>
                  <a:pt x="87846" y="9038"/>
                  <a:pt x="87696" y="9021"/>
                </a:cubicBezTo>
                <a:cubicBezTo>
                  <a:pt x="87463" y="9488"/>
                  <a:pt x="87263" y="9989"/>
                  <a:pt x="87029" y="10489"/>
                </a:cubicBezTo>
                <a:cubicBezTo>
                  <a:pt x="86962" y="10256"/>
                  <a:pt x="86896" y="10022"/>
                  <a:pt x="86796" y="9755"/>
                </a:cubicBezTo>
                <a:lnTo>
                  <a:pt x="86796" y="9588"/>
                </a:lnTo>
                <a:cubicBezTo>
                  <a:pt x="86796" y="9422"/>
                  <a:pt x="86729" y="9322"/>
                  <a:pt x="86629" y="9255"/>
                </a:cubicBezTo>
                <a:cubicBezTo>
                  <a:pt x="86595" y="9088"/>
                  <a:pt x="86529" y="8955"/>
                  <a:pt x="86495" y="8821"/>
                </a:cubicBezTo>
                <a:cubicBezTo>
                  <a:pt x="86195" y="8721"/>
                  <a:pt x="85895" y="8654"/>
                  <a:pt x="85628" y="8554"/>
                </a:cubicBezTo>
                <a:cubicBezTo>
                  <a:pt x="85561" y="8621"/>
                  <a:pt x="85561" y="8721"/>
                  <a:pt x="85561" y="8821"/>
                </a:cubicBezTo>
                <a:cubicBezTo>
                  <a:pt x="85628" y="9188"/>
                  <a:pt x="85695" y="9522"/>
                  <a:pt x="85762" y="9889"/>
                </a:cubicBezTo>
                <a:cubicBezTo>
                  <a:pt x="85428" y="10723"/>
                  <a:pt x="85094" y="11557"/>
                  <a:pt x="84761" y="12390"/>
                </a:cubicBezTo>
                <a:cubicBezTo>
                  <a:pt x="84761" y="12357"/>
                  <a:pt x="84761" y="12324"/>
                  <a:pt x="84727" y="12290"/>
                </a:cubicBezTo>
                <a:cubicBezTo>
                  <a:pt x="84961" y="11023"/>
                  <a:pt x="85161" y="9755"/>
                  <a:pt x="85395" y="8454"/>
                </a:cubicBezTo>
                <a:cubicBezTo>
                  <a:pt x="85094" y="8354"/>
                  <a:pt x="84828" y="8254"/>
                  <a:pt x="84561" y="8121"/>
                </a:cubicBezTo>
                <a:cubicBezTo>
                  <a:pt x="84427" y="8955"/>
                  <a:pt x="84260" y="9789"/>
                  <a:pt x="84127" y="10623"/>
                </a:cubicBezTo>
                <a:cubicBezTo>
                  <a:pt x="83960" y="10122"/>
                  <a:pt x="83793" y="9655"/>
                  <a:pt x="83627" y="9188"/>
                </a:cubicBezTo>
                <a:lnTo>
                  <a:pt x="84194" y="7987"/>
                </a:lnTo>
                <a:cubicBezTo>
                  <a:pt x="83927" y="7854"/>
                  <a:pt x="83660" y="7720"/>
                  <a:pt x="83427" y="7620"/>
                </a:cubicBezTo>
                <a:cubicBezTo>
                  <a:pt x="83360" y="7754"/>
                  <a:pt x="83293" y="7887"/>
                  <a:pt x="83193" y="8021"/>
                </a:cubicBezTo>
                <a:cubicBezTo>
                  <a:pt x="83160" y="7921"/>
                  <a:pt x="83126" y="7854"/>
                  <a:pt x="83093" y="7754"/>
                </a:cubicBezTo>
                <a:cubicBezTo>
                  <a:pt x="83093" y="7720"/>
                  <a:pt x="83093" y="7720"/>
                  <a:pt x="83126" y="7720"/>
                </a:cubicBezTo>
                <a:cubicBezTo>
                  <a:pt x="83126" y="7587"/>
                  <a:pt x="83060" y="7487"/>
                  <a:pt x="82993" y="7420"/>
                </a:cubicBezTo>
                <a:cubicBezTo>
                  <a:pt x="82993" y="7420"/>
                  <a:pt x="82993" y="7387"/>
                  <a:pt x="82993" y="7387"/>
                </a:cubicBezTo>
                <a:cubicBezTo>
                  <a:pt x="82893" y="7354"/>
                  <a:pt x="82826" y="7320"/>
                  <a:pt x="82759" y="7287"/>
                </a:cubicBezTo>
                <a:cubicBezTo>
                  <a:pt x="82359" y="7087"/>
                  <a:pt x="81992" y="6887"/>
                  <a:pt x="81625" y="6686"/>
                </a:cubicBezTo>
                <a:lnTo>
                  <a:pt x="81625" y="6686"/>
                </a:lnTo>
                <a:cubicBezTo>
                  <a:pt x="81759" y="7153"/>
                  <a:pt x="81859" y="7654"/>
                  <a:pt x="81992" y="8121"/>
                </a:cubicBezTo>
                <a:cubicBezTo>
                  <a:pt x="81892" y="8354"/>
                  <a:pt x="81792" y="8554"/>
                  <a:pt x="81692" y="8755"/>
                </a:cubicBezTo>
                <a:cubicBezTo>
                  <a:pt x="81458" y="8054"/>
                  <a:pt x="81225" y="7354"/>
                  <a:pt x="80991" y="6653"/>
                </a:cubicBezTo>
                <a:cubicBezTo>
                  <a:pt x="80991" y="6553"/>
                  <a:pt x="80991" y="6420"/>
                  <a:pt x="81025" y="6319"/>
                </a:cubicBezTo>
                <a:cubicBezTo>
                  <a:pt x="80524" y="5986"/>
                  <a:pt x="80057" y="5619"/>
                  <a:pt x="79624" y="5219"/>
                </a:cubicBezTo>
                <a:cubicBezTo>
                  <a:pt x="79624" y="5252"/>
                  <a:pt x="79624" y="5319"/>
                  <a:pt x="79624" y="5419"/>
                </a:cubicBezTo>
                <a:cubicBezTo>
                  <a:pt x="79757" y="5986"/>
                  <a:pt x="79891" y="6553"/>
                  <a:pt x="80024" y="7120"/>
                </a:cubicBezTo>
                <a:lnTo>
                  <a:pt x="79691" y="9555"/>
                </a:lnTo>
                <a:cubicBezTo>
                  <a:pt x="79224" y="8221"/>
                  <a:pt x="78723" y="6920"/>
                  <a:pt x="78256" y="5586"/>
                </a:cubicBezTo>
                <a:cubicBezTo>
                  <a:pt x="78523" y="5219"/>
                  <a:pt x="78757" y="4852"/>
                  <a:pt x="79023" y="4451"/>
                </a:cubicBezTo>
                <a:cubicBezTo>
                  <a:pt x="78857" y="4218"/>
                  <a:pt x="78690" y="3951"/>
                  <a:pt x="78556" y="3684"/>
                </a:cubicBezTo>
                <a:cubicBezTo>
                  <a:pt x="78523" y="3684"/>
                  <a:pt x="78490" y="3718"/>
                  <a:pt x="78423" y="3718"/>
                </a:cubicBezTo>
                <a:cubicBezTo>
                  <a:pt x="78256" y="4018"/>
                  <a:pt x="78056" y="4285"/>
                  <a:pt x="77889" y="4552"/>
                </a:cubicBezTo>
                <a:lnTo>
                  <a:pt x="77622" y="3884"/>
                </a:lnTo>
                <a:cubicBezTo>
                  <a:pt x="77422" y="3884"/>
                  <a:pt x="77222" y="3851"/>
                  <a:pt x="77022" y="3751"/>
                </a:cubicBezTo>
                <a:cubicBezTo>
                  <a:pt x="76889" y="3718"/>
                  <a:pt x="76755" y="3684"/>
                  <a:pt x="76622" y="3651"/>
                </a:cubicBezTo>
                <a:lnTo>
                  <a:pt x="76622" y="3651"/>
                </a:lnTo>
                <a:cubicBezTo>
                  <a:pt x="76788" y="4318"/>
                  <a:pt x="76955" y="5019"/>
                  <a:pt x="77122" y="5719"/>
                </a:cubicBezTo>
                <a:cubicBezTo>
                  <a:pt x="77022" y="5852"/>
                  <a:pt x="76955" y="5986"/>
                  <a:pt x="76855" y="6119"/>
                </a:cubicBezTo>
                <a:lnTo>
                  <a:pt x="75955" y="3451"/>
                </a:lnTo>
                <a:cubicBezTo>
                  <a:pt x="75588" y="3351"/>
                  <a:pt x="75187" y="3251"/>
                  <a:pt x="74820" y="3150"/>
                </a:cubicBezTo>
                <a:lnTo>
                  <a:pt x="74820" y="3150"/>
                </a:lnTo>
                <a:lnTo>
                  <a:pt x="75588" y="6253"/>
                </a:lnTo>
                <a:cubicBezTo>
                  <a:pt x="75321" y="6853"/>
                  <a:pt x="75021" y="7454"/>
                  <a:pt x="74754" y="8054"/>
                </a:cubicBezTo>
                <a:cubicBezTo>
                  <a:pt x="74453" y="7220"/>
                  <a:pt x="74120" y="6420"/>
                  <a:pt x="73786" y="5586"/>
                </a:cubicBezTo>
                <a:lnTo>
                  <a:pt x="74420" y="3017"/>
                </a:lnTo>
                <a:lnTo>
                  <a:pt x="74320" y="3017"/>
                </a:lnTo>
                <a:cubicBezTo>
                  <a:pt x="74120" y="2950"/>
                  <a:pt x="73853" y="2817"/>
                  <a:pt x="73586" y="2717"/>
                </a:cubicBezTo>
                <a:cubicBezTo>
                  <a:pt x="73419" y="3317"/>
                  <a:pt x="73286" y="3951"/>
                  <a:pt x="73119" y="4585"/>
                </a:cubicBezTo>
                <a:cubicBezTo>
                  <a:pt x="73100" y="4582"/>
                  <a:pt x="73081" y="4581"/>
                  <a:pt x="73062" y="4581"/>
                </a:cubicBezTo>
                <a:cubicBezTo>
                  <a:pt x="72816" y="4581"/>
                  <a:pt x="72590" y="4778"/>
                  <a:pt x="72652" y="5119"/>
                </a:cubicBezTo>
                <a:cubicBezTo>
                  <a:pt x="72719" y="5352"/>
                  <a:pt x="72752" y="5619"/>
                  <a:pt x="72819" y="5852"/>
                </a:cubicBezTo>
                <a:cubicBezTo>
                  <a:pt x="72619" y="6653"/>
                  <a:pt x="72419" y="7487"/>
                  <a:pt x="72219" y="8288"/>
                </a:cubicBezTo>
                <a:cubicBezTo>
                  <a:pt x="72152" y="7220"/>
                  <a:pt x="72085" y="6153"/>
                  <a:pt x="72018" y="5085"/>
                </a:cubicBezTo>
                <a:cubicBezTo>
                  <a:pt x="72519" y="4285"/>
                  <a:pt x="73019" y="3484"/>
                  <a:pt x="73519" y="2683"/>
                </a:cubicBezTo>
                <a:cubicBezTo>
                  <a:pt x="73253" y="2550"/>
                  <a:pt x="72952" y="2450"/>
                  <a:pt x="72686" y="2383"/>
                </a:cubicBezTo>
                <a:lnTo>
                  <a:pt x="71918" y="3584"/>
                </a:lnTo>
                <a:cubicBezTo>
                  <a:pt x="71885" y="3184"/>
                  <a:pt x="71885" y="2784"/>
                  <a:pt x="71852" y="2350"/>
                </a:cubicBezTo>
                <a:cubicBezTo>
                  <a:pt x="71707" y="2372"/>
                  <a:pt x="71566" y="2383"/>
                  <a:pt x="71429" y="2383"/>
                </a:cubicBezTo>
                <a:cubicBezTo>
                  <a:pt x="71155" y="2383"/>
                  <a:pt x="70895" y="2339"/>
                  <a:pt x="70651" y="2250"/>
                </a:cubicBezTo>
                <a:cubicBezTo>
                  <a:pt x="70484" y="2717"/>
                  <a:pt x="70284" y="3150"/>
                  <a:pt x="70117" y="3618"/>
                </a:cubicBezTo>
                <a:cubicBezTo>
                  <a:pt x="69850" y="2950"/>
                  <a:pt x="69550" y="2250"/>
                  <a:pt x="69283" y="1549"/>
                </a:cubicBezTo>
                <a:cubicBezTo>
                  <a:pt x="69201" y="1345"/>
                  <a:pt x="69020" y="1252"/>
                  <a:pt x="68844" y="1252"/>
                </a:cubicBezTo>
                <a:cubicBezTo>
                  <a:pt x="68590" y="1252"/>
                  <a:pt x="68350" y="1447"/>
                  <a:pt x="68449" y="1783"/>
                </a:cubicBezTo>
                <a:cubicBezTo>
                  <a:pt x="68749" y="3050"/>
                  <a:pt x="69083" y="4318"/>
                  <a:pt x="69383" y="5586"/>
                </a:cubicBezTo>
                <a:cubicBezTo>
                  <a:pt x="69283" y="5852"/>
                  <a:pt x="69183" y="6119"/>
                  <a:pt x="69083" y="6386"/>
                </a:cubicBezTo>
                <a:cubicBezTo>
                  <a:pt x="68583" y="5119"/>
                  <a:pt x="68082" y="3851"/>
                  <a:pt x="67582" y="2583"/>
                </a:cubicBezTo>
                <a:lnTo>
                  <a:pt x="68182" y="82"/>
                </a:lnTo>
                <a:cubicBezTo>
                  <a:pt x="67849" y="48"/>
                  <a:pt x="67549" y="15"/>
                  <a:pt x="67248" y="15"/>
                </a:cubicBezTo>
                <a:cubicBezTo>
                  <a:pt x="67182" y="115"/>
                  <a:pt x="67148" y="182"/>
                  <a:pt x="67115" y="282"/>
                </a:cubicBezTo>
                <a:cubicBezTo>
                  <a:pt x="67115" y="182"/>
                  <a:pt x="67115" y="115"/>
                  <a:pt x="67082" y="15"/>
                </a:cubicBezTo>
                <a:cubicBezTo>
                  <a:pt x="66881" y="15"/>
                  <a:pt x="66681" y="0"/>
                  <a:pt x="66471" y="0"/>
                </a:cubicBezTo>
                <a:close/>
              </a:path>
            </a:pathLst>
          </a:custGeom>
          <a:solidFill>
            <a:schemeClr val="bg2">
              <a:lumMod val="10000"/>
            </a:schemeClr>
          </a:solidFill>
          <a:ln>
            <a:solidFill>
              <a:schemeClr val="bg2">
                <a:lumMod val="5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 name="Google Shape;648;p29">
            <a:extLst>
              <a:ext uri="{FF2B5EF4-FFF2-40B4-BE49-F238E27FC236}">
                <a16:creationId xmlns:a16="http://schemas.microsoft.com/office/drawing/2014/main" id="{69B0DF1B-19C9-A0A9-C045-A6871A421F93}"/>
              </a:ext>
            </a:extLst>
          </p:cNvPr>
          <p:cNvSpPr/>
          <p:nvPr/>
        </p:nvSpPr>
        <p:spPr>
          <a:xfrm>
            <a:off x="5344769" y="5354076"/>
            <a:ext cx="1906088" cy="2082145"/>
          </a:xfrm>
          <a:custGeom>
            <a:avLst/>
            <a:gdLst/>
            <a:ahLst/>
            <a:cxnLst/>
            <a:rect l="l" t="t" r="r" b="b"/>
            <a:pathLst>
              <a:path w="128359" h="140215" extrusionOk="0">
                <a:moveTo>
                  <a:pt x="64314" y="1325"/>
                </a:moveTo>
                <a:cubicBezTo>
                  <a:pt x="71321" y="1325"/>
                  <a:pt x="78044" y="5117"/>
                  <a:pt x="84160" y="8128"/>
                </a:cubicBezTo>
                <a:cubicBezTo>
                  <a:pt x="90932" y="11464"/>
                  <a:pt x="97603" y="15033"/>
                  <a:pt x="104141" y="18803"/>
                </a:cubicBezTo>
                <a:cubicBezTo>
                  <a:pt x="109645" y="22005"/>
                  <a:pt x="115516" y="25207"/>
                  <a:pt x="119952" y="29877"/>
                </a:cubicBezTo>
                <a:cubicBezTo>
                  <a:pt x="125189" y="35381"/>
                  <a:pt x="126023" y="42086"/>
                  <a:pt x="125923" y="49391"/>
                </a:cubicBezTo>
                <a:cubicBezTo>
                  <a:pt x="125823" y="57030"/>
                  <a:pt x="125656" y="64669"/>
                  <a:pt x="125523" y="72274"/>
                </a:cubicBezTo>
                <a:cubicBezTo>
                  <a:pt x="125390" y="79946"/>
                  <a:pt x="125490" y="87685"/>
                  <a:pt x="125056" y="95357"/>
                </a:cubicBezTo>
                <a:cubicBezTo>
                  <a:pt x="124856" y="98993"/>
                  <a:pt x="124189" y="102563"/>
                  <a:pt x="122154" y="105631"/>
                </a:cubicBezTo>
                <a:cubicBezTo>
                  <a:pt x="120286" y="108433"/>
                  <a:pt x="117684" y="110602"/>
                  <a:pt x="114949" y="112470"/>
                </a:cubicBezTo>
                <a:cubicBezTo>
                  <a:pt x="109011" y="116506"/>
                  <a:pt x="102573" y="119908"/>
                  <a:pt x="96369" y="123544"/>
                </a:cubicBezTo>
                <a:cubicBezTo>
                  <a:pt x="90031" y="127280"/>
                  <a:pt x="83760" y="131216"/>
                  <a:pt x="77255" y="134686"/>
                </a:cubicBezTo>
                <a:cubicBezTo>
                  <a:pt x="72642" y="137133"/>
                  <a:pt x="67846" y="138867"/>
                  <a:pt x="62867" y="138867"/>
                </a:cubicBezTo>
                <a:cubicBezTo>
                  <a:pt x="60790" y="138867"/>
                  <a:pt x="58681" y="138565"/>
                  <a:pt x="56540" y="137888"/>
                </a:cubicBezTo>
                <a:cubicBezTo>
                  <a:pt x="49936" y="135786"/>
                  <a:pt x="44432" y="131283"/>
                  <a:pt x="38694" y="127580"/>
                </a:cubicBezTo>
                <a:cubicBezTo>
                  <a:pt x="32890" y="123811"/>
                  <a:pt x="26853" y="120409"/>
                  <a:pt x="20948" y="116873"/>
                </a:cubicBezTo>
                <a:cubicBezTo>
                  <a:pt x="18046" y="115138"/>
                  <a:pt x="15144" y="113370"/>
                  <a:pt x="12342" y="111502"/>
                </a:cubicBezTo>
                <a:cubicBezTo>
                  <a:pt x="5704" y="106966"/>
                  <a:pt x="2002" y="100094"/>
                  <a:pt x="2302" y="92055"/>
                </a:cubicBezTo>
                <a:cubicBezTo>
                  <a:pt x="2735" y="79179"/>
                  <a:pt x="2569" y="66237"/>
                  <a:pt x="2769" y="53327"/>
                </a:cubicBezTo>
                <a:cubicBezTo>
                  <a:pt x="2869" y="46356"/>
                  <a:pt x="2802" y="39050"/>
                  <a:pt x="6972" y="33113"/>
                </a:cubicBezTo>
                <a:cubicBezTo>
                  <a:pt x="10608" y="27909"/>
                  <a:pt x="16278" y="24607"/>
                  <a:pt x="21716" y="21605"/>
                </a:cubicBezTo>
                <a:cubicBezTo>
                  <a:pt x="28320" y="18002"/>
                  <a:pt x="34958" y="14433"/>
                  <a:pt x="41596" y="10864"/>
                </a:cubicBezTo>
                <a:cubicBezTo>
                  <a:pt x="44999" y="9029"/>
                  <a:pt x="48401" y="7161"/>
                  <a:pt x="51837" y="5326"/>
                </a:cubicBezTo>
                <a:cubicBezTo>
                  <a:pt x="55240" y="3492"/>
                  <a:pt x="58842" y="1724"/>
                  <a:pt x="62745" y="1390"/>
                </a:cubicBezTo>
                <a:cubicBezTo>
                  <a:pt x="63270" y="1346"/>
                  <a:pt x="63793" y="1325"/>
                  <a:pt x="64314" y="1325"/>
                </a:cubicBezTo>
                <a:close/>
                <a:moveTo>
                  <a:pt x="64283" y="1"/>
                </a:moveTo>
                <a:cubicBezTo>
                  <a:pt x="63483" y="1"/>
                  <a:pt x="62680" y="50"/>
                  <a:pt x="61878" y="156"/>
                </a:cubicBezTo>
                <a:cubicBezTo>
                  <a:pt x="58442" y="623"/>
                  <a:pt x="55240" y="2057"/>
                  <a:pt x="52204" y="3658"/>
                </a:cubicBezTo>
                <a:cubicBezTo>
                  <a:pt x="44799" y="7495"/>
                  <a:pt x="37527" y="11564"/>
                  <a:pt x="30188" y="15534"/>
                </a:cubicBezTo>
                <a:cubicBezTo>
                  <a:pt x="18914" y="21638"/>
                  <a:pt x="4703" y="27409"/>
                  <a:pt x="2168" y="41486"/>
                </a:cubicBezTo>
                <a:cubicBezTo>
                  <a:pt x="901" y="48691"/>
                  <a:pt x="1401" y="56329"/>
                  <a:pt x="1301" y="63635"/>
                </a:cubicBezTo>
                <a:cubicBezTo>
                  <a:pt x="1234" y="70206"/>
                  <a:pt x="1168" y="76777"/>
                  <a:pt x="1101" y="83349"/>
                </a:cubicBezTo>
                <a:cubicBezTo>
                  <a:pt x="967" y="91755"/>
                  <a:pt x="0" y="99694"/>
                  <a:pt x="5437" y="106832"/>
                </a:cubicBezTo>
                <a:cubicBezTo>
                  <a:pt x="7167" y="109127"/>
                  <a:pt x="9294" y="110991"/>
                  <a:pt x="11654" y="112622"/>
                </a:cubicBezTo>
                <a:lnTo>
                  <a:pt x="11654" y="112622"/>
                </a:lnTo>
                <a:cubicBezTo>
                  <a:pt x="11661" y="112627"/>
                  <a:pt x="11668" y="112632"/>
                  <a:pt x="11675" y="112636"/>
                </a:cubicBezTo>
                <a:cubicBezTo>
                  <a:pt x="11675" y="112636"/>
                  <a:pt x="11675" y="112636"/>
                  <a:pt x="11675" y="112636"/>
                </a:cubicBezTo>
                <a:lnTo>
                  <a:pt x="11675" y="112636"/>
                </a:lnTo>
                <a:cubicBezTo>
                  <a:pt x="11677" y="112638"/>
                  <a:pt x="11678" y="112639"/>
                  <a:pt x="11680" y="112640"/>
                </a:cubicBezTo>
                <a:lnTo>
                  <a:pt x="11680" y="112640"/>
                </a:lnTo>
                <a:cubicBezTo>
                  <a:pt x="17883" y="116741"/>
                  <a:pt x="24386" y="120410"/>
                  <a:pt x="30789" y="124211"/>
                </a:cubicBezTo>
                <a:cubicBezTo>
                  <a:pt x="37060" y="127981"/>
                  <a:pt x="42931" y="132484"/>
                  <a:pt x="49335" y="136053"/>
                </a:cubicBezTo>
                <a:cubicBezTo>
                  <a:pt x="53774" y="138558"/>
                  <a:pt x="58508" y="140214"/>
                  <a:pt x="63441" y="140214"/>
                </a:cubicBezTo>
                <a:cubicBezTo>
                  <a:pt x="65143" y="140214"/>
                  <a:pt x="66870" y="140017"/>
                  <a:pt x="68616" y="139589"/>
                </a:cubicBezTo>
                <a:cubicBezTo>
                  <a:pt x="75821" y="137854"/>
                  <a:pt x="82192" y="133418"/>
                  <a:pt x="88497" y="129715"/>
                </a:cubicBezTo>
                <a:cubicBezTo>
                  <a:pt x="95702" y="125479"/>
                  <a:pt x="102874" y="121276"/>
                  <a:pt x="110079" y="117040"/>
                </a:cubicBezTo>
                <a:cubicBezTo>
                  <a:pt x="115282" y="113971"/>
                  <a:pt x="120953" y="110668"/>
                  <a:pt x="123955" y="105198"/>
                </a:cubicBezTo>
                <a:cubicBezTo>
                  <a:pt x="127491" y="98860"/>
                  <a:pt x="126524" y="90554"/>
                  <a:pt x="126624" y="83582"/>
                </a:cubicBezTo>
                <a:cubicBezTo>
                  <a:pt x="126791" y="75176"/>
                  <a:pt x="126924" y="66804"/>
                  <a:pt x="127091" y="58398"/>
                </a:cubicBezTo>
                <a:cubicBezTo>
                  <a:pt x="127224" y="51059"/>
                  <a:pt x="128358" y="42686"/>
                  <a:pt x="125456" y="35715"/>
                </a:cubicBezTo>
                <a:cubicBezTo>
                  <a:pt x="123121" y="30177"/>
                  <a:pt x="118385" y="26208"/>
                  <a:pt x="113481" y="22939"/>
                </a:cubicBezTo>
                <a:cubicBezTo>
                  <a:pt x="107077" y="18669"/>
                  <a:pt x="100238" y="14967"/>
                  <a:pt x="93433" y="11364"/>
                </a:cubicBezTo>
                <a:cubicBezTo>
                  <a:pt x="86629" y="7761"/>
                  <a:pt x="79624" y="3825"/>
                  <a:pt x="72318" y="1423"/>
                </a:cubicBezTo>
                <a:cubicBezTo>
                  <a:pt x="69714" y="573"/>
                  <a:pt x="67010" y="1"/>
                  <a:pt x="642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649;p29">
            <a:extLst>
              <a:ext uri="{FF2B5EF4-FFF2-40B4-BE49-F238E27FC236}">
                <a16:creationId xmlns:a16="http://schemas.microsoft.com/office/drawing/2014/main" id="{CF5EEB8C-9E27-CFDE-C5D8-EA587BE29832}"/>
              </a:ext>
            </a:extLst>
          </p:cNvPr>
          <p:cNvSpPr/>
          <p:nvPr/>
        </p:nvSpPr>
        <p:spPr>
          <a:xfrm>
            <a:off x="5524063" y="5524251"/>
            <a:ext cx="1562823" cy="1722189"/>
          </a:xfrm>
          <a:custGeom>
            <a:avLst/>
            <a:gdLst/>
            <a:ahLst/>
            <a:cxnLst/>
            <a:rect l="l" t="t" r="r" b="b"/>
            <a:pathLst>
              <a:path w="105243" h="115975" extrusionOk="0">
                <a:moveTo>
                  <a:pt x="51011" y="1469"/>
                </a:moveTo>
                <a:cubicBezTo>
                  <a:pt x="56111" y="1469"/>
                  <a:pt x="60902" y="4640"/>
                  <a:pt x="65581" y="7041"/>
                </a:cubicBezTo>
                <a:cubicBezTo>
                  <a:pt x="71818" y="10244"/>
                  <a:pt x="78089" y="13446"/>
                  <a:pt x="84327" y="16648"/>
                </a:cubicBezTo>
                <a:cubicBezTo>
                  <a:pt x="89264" y="19183"/>
                  <a:pt x="94868" y="21418"/>
                  <a:pt x="98771" y="25488"/>
                </a:cubicBezTo>
                <a:cubicBezTo>
                  <a:pt x="103441" y="30325"/>
                  <a:pt x="103207" y="37063"/>
                  <a:pt x="103174" y="43367"/>
                </a:cubicBezTo>
                <a:cubicBezTo>
                  <a:pt x="103141" y="50306"/>
                  <a:pt x="103107" y="57211"/>
                  <a:pt x="103074" y="64149"/>
                </a:cubicBezTo>
                <a:cubicBezTo>
                  <a:pt x="103041" y="70353"/>
                  <a:pt x="103875" y="77458"/>
                  <a:pt x="102007" y="83429"/>
                </a:cubicBezTo>
                <a:cubicBezTo>
                  <a:pt x="100005" y="89801"/>
                  <a:pt x="93267" y="92803"/>
                  <a:pt x="88030" y="96138"/>
                </a:cubicBezTo>
                <a:cubicBezTo>
                  <a:pt x="82393" y="99708"/>
                  <a:pt x="76789" y="103244"/>
                  <a:pt x="71151" y="106846"/>
                </a:cubicBezTo>
                <a:cubicBezTo>
                  <a:pt x="65847" y="110249"/>
                  <a:pt x="60310" y="114085"/>
                  <a:pt x="53839" y="114618"/>
                </a:cubicBezTo>
                <a:cubicBezTo>
                  <a:pt x="53336" y="114659"/>
                  <a:pt x="52836" y="114678"/>
                  <a:pt x="52341" y="114678"/>
                </a:cubicBezTo>
                <a:cubicBezTo>
                  <a:pt x="47090" y="114678"/>
                  <a:pt x="42278" y="112494"/>
                  <a:pt x="37827" y="109782"/>
                </a:cubicBezTo>
                <a:cubicBezTo>
                  <a:pt x="32857" y="106746"/>
                  <a:pt x="28221" y="103244"/>
                  <a:pt x="23084" y="100475"/>
                </a:cubicBezTo>
                <a:cubicBezTo>
                  <a:pt x="18313" y="97873"/>
                  <a:pt x="13343" y="95571"/>
                  <a:pt x="8940" y="92336"/>
                </a:cubicBezTo>
                <a:cubicBezTo>
                  <a:pt x="5738" y="90001"/>
                  <a:pt x="3403" y="88066"/>
                  <a:pt x="2536" y="84197"/>
                </a:cubicBezTo>
                <a:cubicBezTo>
                  <a:pt x="1768" y="80828"/>
                  <a:pt x="1568" y="77325"/>
                  <a:pt x="1468" y="73889"/>
                </a:cubicBezTo>
                <a:cubicBezTo>
                  <a:pt x="1135" y="64883"/>
                  <a:pt x="1602" y="55876"/>
                  <a:pt x="1802" y="46870"/>
                </a:cubicBezTo>
                <a:cubicBezTo>
                  <a:pt x="1902" y="43334"/>
                  <a:pt x="1668" y="39798"/>
                  <a:pt x="1768" y="36296"/>
                </a:cubicBezTo>
                <a:cubicBezTo>
                  <a:pt x="1968" y="30325"/>
                  <a:pt x="5538" y="26155"/>
                  <a:pt x="10508" y="23186"/>
                </a:cubicBezTo>
                <a:cubicBezTo>
                  <a:pt x="16479" y="19684"/>
                  <a:pt x="22450" y="16215"/>
                  <a:pt x="28421" y="12712"/>
                </a:cubicBezTo>
                <a:cubicBezTo>
                  <a:pt x="34158" y="9376"/>
                  <a:pt x="39829" y="5540"/>
                  <a:pt x="45800" y="2672"/>
                </a:cubicBezTo>
                <a:cubicBezTo>
                  <a:pt x="47576" y="1821"/>
                  <a:pt x="49311" y="1469"/>
                  <a:pt x="51011" y="1469"/>
                </a:cubicBezTo>
                <a:close/>
                <a:moveTo>
                  <a:pt x="51115" y="0"/>
                </a:moveTo>
                <a:cubicBezTo>
                  <a:pt x="49960" y="0"/>
                  <a:pt x="48797" y="167"/>
                  <a:pt x="47634" y="537"/>
                </a:cubicBezTo>
                <a:cubicBezTo>
                  <a:pt x="44532" y="1504"/>
                  <a:pt x="41764" y="3405"/>
                  <a:pt x="38962" y="5040"/>
                </a:cubicBezTo>
                <a:cubicBezTo>
                  <a:pt x="32490" y="8809"/>
                  <a:pt x="26019" y="12612"/>
                  <a:pt x="19548" y="16381"/>
                </a:cubicBezTo>
                <a:cubicBezTo>
                  <a:pt x="16313" y="18282"/>
                  <a:pt x="13079" y="20149"/>
                  <a:pt x="9844" y="22050"/>
                </a:cubicBezTo>
                <a:lnTo>
                  <a:pt x="9844" y="22050"/>
                </a:lnTo>
                <a:cubicBezTo>
                  <a:pt x="9843" y="22051"/>
                  <a:pt x="9842" y="22051"/>
                  <a:pt x="9841" y="22052"/>
                </a:cubicBezTo>
                <a:cubicBezTo>
                  <a:pt x="9841" y="22052"/>
                  <a:pt x="9841" y="22052"/>
                  <a:pt x="9841" y="22052"/>
                </a:cubicBezTo>
                <a:lnTo>
                  <a:pt x="9841" y="22052"/>
                </a:lnTo>
                <a:cubicBezTo>
                  <a:pt x="9839" y="22053"/>
                  <a:pt x="9837" y="22055"/>
                  <a:pt x="9835" y="22056"/>
                </a:cubicBezTo>
                <a:lnTo>
                  <a:pt x="9835" y="22056"/>
                </a:lnTo>
                <a:cubicBezTo>
                  <a:pt x="6035" y="24324"/>
                  <a:pt x="2702" y="27291"/>
                  <a:pt x="1268" y="31592"/>
                </a:cubicBezTo>
                <a:cubicBezTo>
                  <a:pt x="34" y="35228"/>
                  <a:pt x="601" y="39131"/>
                  <a:pt x="567" y="42934"/>
                </a:cubicBezTo>
                <a:cubicBezTo>
                  <a:pt x="501" y="51473"/>
                  <a:pt x="0" y="60013"/>
                  <a:pt x="34" y="68552"/>
                </a:cubicBezTo>
                <a:cubicBezTo>
                  <a:pt x="67" y="72722"/>
                  <a:pt x="134" y="76925"/>
                  <a:pt x="668" y="81061"/>
                </a:cubicBezTo>
                <a:cubicBezTo>
                  <a:pt x="968" y="83563"/>
                  <a:pt x="1335" y="86465"/>
                  <a:pt x="2769" y="88600"/>
                </a:cubicBezTo>
                <a:cubicBezTo>
                  <a:pt x="3970" y="90368"/>
                  <a:pt x="5971" y="91769"/>
                  <a:pt x="7673" y="93036"/>
                </a:cubicBezTo>
                <a:cubicBezTo>
                  <a:pt x="10174" y="94904"/>
                  <a:pt x="12810" y="96505"/>
                  <a:pt x="15545" y="97973"/>
                </a:cubicBezTo>
                <a:cubicBezTo>
                  <a:pt x="21115" y="100975"/>
                  <a:pt x="26586" y="103911"/>
                  <a:pt x="31856" y="107447"/>
                </a:cubicBezTo>
                <a:cubicBezTo>
                  <a:pt x="36660" y="110682"/>
                  <a:pt x="41597" y="114118"/>
                  <a:pt x="47334" y="115452"/>
                </a:cubicBezTo>
                <a:cubicBezTo>
                  <a:pt x="48893" y="115808"/>
                  <a:pt x="50437" y="115974"/>
                  <a:pt x="51962" y="115974"/>
                </a:cubicBezTo>
                <a:cubicBezTo>
                  <a:pt x="56019" y="115974"/>
                  <a:pt x="59946" y="114799"/>
                  <a:pt x="63679" y="112884"/>
                </a:cubicBezTo>
                <a:cubicBezTo>
                  <a:pt x="69850" y="109715"/>
                  <a:pt x="75621" y="105579"/>
                  <a:pt x="81459" y="101876"/>
                </a:cubicBezTo>
                <a:cubicBezTo>
                  <a:pt x="84594" y="99874"/>
                  <a:pt x="87730" y="97906"/>
                  <a:pt x="90865" y="95905"/>
                </a:cubicBezTo>
                <a:cubicBezTo>
                  <a:pt x="93601" y="94170"/>
                  <a:pt x="96469" y="92569"/>
                  <a:pt x="98904" y="90434"/>
                </a:cubicBezTo>
                <a:cubicBezTo>
                  <a:pt x="103441" y="86498"/>
                  <a:pt x="104241" y="80828"/>
                  <a:pt x="104342" y="75123"/>
                </a:cubicBezTo>
                <a:cubicBezTo>
                  <a:pt x="104442" y="67718"/>
                  <a:pt x="104408" y="60313"/>
                  <a:pt x="104442" y="52908"/>
                </a:cubicBezTo>
                <a:cubicBezTo>
                  <a:pt x="104475" y="46303"/>
                  <a:pt x="105242" y="39198"/>
                  <a:pt x="103908" y="32693"/>
                </a:cubicBezTo>
                <a:cubicBezTo>
                  <a:pt x="102740" y="27022"/>
                  <a:pt x="98938" y="23153"/>
                  <a:pt x="94101" y="20284"/>
                </a:cubicBezTo>
                <a:cubicBezTo>
                  <a:pt x="88030" y="16682"/>
                  <a:pt x="81525" y="13746"/>
                  <a:pt x="75221" y="10511"/>
                </a:cubicBezTo>
                <a:lnTo>
                  <a:pt x="65047" y="5307"/>
                </a:lnTo>
                <a:cubicBezTo>
                  <a:pt x="62111" y="3806"/>
                  <a:pt x="59176" y="2105"/>
                  <a:pt x="56040" y="937"/>
                </a:cubicBezTo>
                <a:cubicBezTo>
                  <a:pt x="54427" y="347"/>
                  <a:pt x="52778" y="0"/>
                  <a:pt x="511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 name="TextBox 80">
            <a:extLst>
              <a:ext uri="{FF2B5EF4-FFF2-40B4-BE49-F238E27FC236}">
                <a16:creationId xmlns:a16="http://schemas.microsoft.com/office/drawing/2014/main" id="{A4E6D780-83B3-29AA-DF59-E1C1715409BD}"/>
              </a:ext>
            </a:extLst>
          </p:cNvPr>
          <p:cNvSpPr txBox="1"/>
          <p:nvPr/>
        </p:nvSpPr>
        <p:spPr>
          <a:xfrm>
            <a:off x="4263407" y="4346950"/>
            <a:ext cx="3521805" cy="307777"/>
          </a:xfrm>
          <a:prstGeom prst="rect">
            <a:avLst/>
          </a:prstGeom>
          <a:noFill/>
        </p:spPr>
        <p:txBody>
          <a:bodyPr wrap="square" rtlCol="0">
            <a:spAutoFit/>
          </a:bodyPr>
          <a:lstStyle/>
          <a:p>
            <a:r>
              <a:rPr lang="es-DO" sz="1400" b="1" i="1"/>
              <a:t>Continuando con los objetivos de estrategia </a:t>
            </a:r>
          </a:p>
        </p:txBody>
      </p:sp>
      <p:grpSp>
        <p:nvGrpSpPr>
          <p:cNvPr id="95" name="Group 94">
            <a:extLst>
              <a:ext uri="{FF2B5EF4-FFF2-40B4-BE49-F238E27FC236}">
                <a16:creationId xmlns:a16="http://schemas.microsoft.com/office/drawing/2014/main" id="{5D9774CA-C301-325F-941C-58BD09CE0F8D}"/>
              </a:ext>
            </a:extLst>
          </p:cNvPr>
          <p:cNvGrpSpPr/>
          <p:nvPr/>
        </p:nvGrpSpPr>
        <p:grpSpPr>
          <a:xfrm rot="10800000" flipH="1" flipV="1">
            <a:off x="6276833" y="3411271"/>
            <a:ext cx="482118" cy="633819"/>
            <a:chOff x="6876256" y="3063517"/>
            <a:chExt cx="1944216" cy="1944216"/>
          </a:xfrm>
          <a:solidFill>
            <a:schemeClr val="bg1"/>
          </a:solidFill>
          <a:effectLst>
            <a:outerShdw blurRad="127000" dir="13500000" sy="23000" kx="1200000" algn="br" rotWithShape="0">
              <a:prstClr val="black">
                <a:alpha val="15000"/>
              </a:prstClr>
            </a:outerShdw>
          </a:effectLst>
          <a:scene3d>
            <a:camera prst="perspectiveLeft">
              <a:rot lat="0" lon="2400000" rev="0"/>
            </a:camera>
            <a:lightRig rig="threePt" dir="t"/>
          </a:scene3d>
        </p:grpSpPr>
        <p:sp>
          <p:nvSpPr>
            <p:cNvPr id="96" name="Oval 95">
              <a:extLst>
                <a:ext uri="{FF2B5EF4-FFF2-40B4-BE49-F238E27FC236}">
                  <a16:creationId xmlns:a16="http://schemas.microsoft.com/office/drawing/2014/main" id="{7F0DCA88-D26F-99E8-CBF3-12BE1EC9ADEC}"/>
                </a:ext>
              </a:extLst>
            </p:cNvPr>
            <p:cNvSpPr/>
            <p:nvPr/>
          </p:nvSpPr>
          <p:spPr>
            <a:xfrm>
              <a:off x="6876256" y="3063517"/>
              <a:ext cx="1944216" cy="1944216"/>
            </a:xfrm>
            <a:prstGeom prst="ellipse">
              <a:avLst/>
            </a:prstGeom>
            <a:solidFill>
              <a:schemeClr val="bg1"/>
            </a:solidFill>
            <a:ln w="165100">
              <a:solidFill>
                <a:schemeClr val="accent5"/>
              </a:solidFill>
            </a:ln>
            <a:sp3d extrusionH="16510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96">
              <a:extLst>
                <a:ext uri="{FF2B5EF4-FFF2-40B4-BE49-F238E27FC236}">
                  <a16:creationId xmlns:a16="http://schemas.microsoft.com/office/drawing/2014/main" id="{ACAC335D-E9CE-58B7-AB22-12CFC547E815}"/>
                </a:ext>
              </a:extLst>
            </p:cNvPr>
            <p:cNvSpPr/>
            <p:nvPr/>
          </p:nvSpPr>
          <p:spPr>
            <a:xfrm>
              <a:off x="7165759" y="3353020"/>
              <a:ext cx="1365211" cy="1365211"/>
            </a:xfrm>
            <a:prstGeom prst="ellipse">
              <a:avLst/>
            </a:prstGeom>
            <a:solidFill>
              <a:schemeClr val="bg1"/>
            </a:solidFill>
            <a:ln w="165100">
              <a:solidFill>
                <a:schemeClr val="accent5"/>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8FDE9472-4F7A-972C-76A1-C2AF9F965D0B}"/>
                </a:ext>
              </a:extLst>
            </p:cNvPr>
            <p:cNvSpPr/>
            <p:nvPr/>
          </p:nvSpPr>
          <p:spPr>
            <a:xfrm>
              <a:off x="7487073" y="3674334"/>
              <a:ext cx="722583" cy="722583"/>
            </a:xfrm>
            <a:prstGeom prst="ellipse">
              <a:avLst/>
            </a:prstGeom>
            <a:grpFill/>
            <a:ln w="165100">
              <a:solidFill>
                <a:schemeClr val="accent5"/>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85" name="그룹 14">
            <a:extLst>
              <a:ext uri="{FF2B5EF4-FFF2-40B4-BE49-F238E27FC236}">
                <a16:creationId xmlns:a16="http://schemas.microsoft.com/office/drawing/2014/main" id="{1F5DB3F8-94BD-0690-8200-FCDA7C3C2106}"/>
              </a:ext>
            </a:extLst>
          </p:cNvPr>
          <p:cNvGrpSpPr/>
          <p:nvPr/>
        </p:nvGrpSpPr>
        <p:grpSpPr>
          <a:xfrm rot="19660075">
            <a:off x="6452821" y="3248751"/>
            <a:ext cx="1063132" cy="388576"/>
            <a:chOff x="4592236" y="5223977"/>
            <a:chExt cx="4061372" cy="1164009"/>
          </a:xfrm>
        </p:grpSpPr>
        <p:sp>
          <p:nvSpPr>
            <p:cNvPr id="86" name="Parallelogram 85">
              <a:extLst>
                <a:ext uri="{FF2B5EF4-FFF2-40B4-BE49-F238E27FC236}">
                  <a16:creationId xmlns:a16="http://schemas.microsoft.com/office/drawing/2014/main" id="{94E0B86F-EFFC-B677-2CBE-88AA4E728ADF}"/>
                </a:ext>
              </a:extLst>
            </p:cNvPr>
            <p:cNvSpPr/>
            <p:nvPr/>
          </p:nvSpPr>
          <p:spPr>
            <a:xfrm rot="10800000">
              <a:off x="7243669" y="5562867"/>
              <a:ext cx="1349259" cy="239345"/>
            </a:xfrm>
            <a:prstGeom prst="parallelogram">
              <a:avLst>
                <a:gd name="adj" fmla="val 19222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자유형: 도형 71">
              <a:extLst>
                <a:ext uri="{FF2B5EF4-FFF2-40B4-BE49-F238E27FC236}">
                  <a16:creationId xmlns:a16="http://schemas.microsoft.com/office/drawing/2014/main" id="{FBC31D3D-4132-7B4C-01BF-754B3720FE0F}"/>
                </a:ext>
              </a:extLst>
            </p:cNvPr>
            <p:cNvSpPr/>
            <p:nvPr/>
          </p:nvSpPr>
          <p:spPr>
            <a:xfrm>
              <a:off x="4592236" y="5770733"/>
              <a:ext cx="964161" cy="39601"/>
            </a:xfrm>
            <a:custGeom>
              <a:avLst/>
              <a:gdLst>
                <a:gd name="connsiteX0" fmla="*/ 108000 w 964161"/>
                <a:gd name="connsiteY0" fmla="*/ 1 h 39601"/>
                <a:gd name="connsiteX1" fmla="*/ 108000 w 964161"/>
                <a:gd name="connsiteY1" fmla="*/ 39601 h 39601"/>
                <a:gd name="connsiteX2" fmla="*/ 0 w 964161"/>
                <a:gd name="connsiteY2" fmla="*/ 19801 h 39601"/>
                <a:gd name="connsiteX3" fmla="*/ 108001 w 964161"/>
                <a:gd name="connsiteY3" fmla="*/ 0 h 39601"/>
                <a:gd name="connsiteX4" fmla="*/ 964161 w 964161"/>
                <a:gd name="connsiteY4" fmla="*/ 0 h 39601"/>
                <a:gd name="connsiteX5" fmla="*/ 964161 w 964161"/>
                <a:gd name="connsiteY5" fmla="*/ 39270 h 39601"/>
                <a:gd name="connsiteX6" fmla="*/ 108001 w 964161"/>
                <a:gd name="connsiteY6" fmla="*/ 39270 h 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161" h="39601">
                  <a:moveTo>
                    <a:pt x="108000" y="1"/>
                  </a:moveTo>
                  <a:lnTo>
                    <a:pt x="108000" y="39601"/>
                  </a:lnTo>
                  <a:lnTo>
                    <a:pt x="0" y="19801"/>
                  </a:lnTo>
                  <a:close/>
                  <a:moveTo>
                    <a:pt x="108001" y="0"/>
                  </a:moveTo>
                  <a:lnTo>
                    <a:pt x="964161" y="0"/>
                  </a:lnTo>
                  <a:lnTo>
                    <a:pt x="964161" y="39270"/>
                  </a:lnTo>
                  <a:lnTo>
                    <a:pt x="108001" y="3927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grpSp>
          <p:nvGrpSpPr>
            <p:cNvPr id="88" name="Group 87">
              <a:extLst>
                <a:ext uri="{FF2B5EF4-FFF2-40B4-BE49-F238E27FC236}">
                  <a16:creationId xmlns:a16="http://schemas.microsoft.com/office/drawing/2014/main" id="{A0000504-2034-9776-12B0-0100674011C1}"/>
                </a:ext>
              </a:extLst>
            </p:cNvPr>
            <p:cNvGrpSpPr/>
            <p:nvPr/>
          </p:nvGrpSpPr>
          <p:grpSpPr>
            <a:xfrm>
              <a:off x="5511627" y="5656156"/>
              <a:ext cx="2616689" cy="268442"/>
              <a:chOff x="1688158" y="3440846"/>
              <a:chExt cx="1659706" cy="379529"/>
            </a:xfrm>
          </p:grpSpPr>
          <p:sp>
            <p:nvSpPr>
              <p:cNvPr id="92" name="Trapezoid 33">
                <a:extLst>
                  <a:ext uri="{FF2B5EF4-FFF2-40B4-BE49-F238E27FC236}">
                    <a16:creationId xmlns:a16="http://schemas.microsoft.com/office/drawing/2014/main" id="{B87F1D35-64E0-39D1-99D2-ED973DCCC21B}"/>
                  </a:ext>
                </a:extLst>
              </p:cNvPr>
              <p:cNvSpPr/>
              <p:nvPr/>
            </p:nvSpPr>
            <p:spPr>
              <a:xfrm rot="5400000" flipH="1">
                <a:off x="2653493" y="3090551"/>
                <a:ext cx="308621" cy="1080120"/>
              </a:xfrm>
              <a:custGeom>
                <a:avLst/>
                <a:gdLst/>
                <a:ahLst/>
                <a:cxnLst/>
                <a:rect l="l" t="t" r="r" b="b"/>
                <a:pathLst>
                  <a:path w="308621" h="1080120">
                    <a:moveTo>
                      <a:pt x="308621" y="1080120"/>
                    </a:moveTo>
                    <a:lnTo>
                      <a:pt x="232649" y="0"/>
                    </a:lnTo>
                    <a:lnTo>
                      <a:pt x="75972" y="0"/>
                    </a:lnTo>
                    <a:lnTo>
                      <a:pt x="0" y="1080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Chord 92">
                <a:extLst>
                  <a:ext uri="{FF2B5EF4-FFF2-40B4-BE49-F238E27FC236}">
                    <a16:creationId xmlns:a16="http://schemas.microsoft.com/office/drawing/2014/main" id="{6DA1FF00-C4D6-8E46-60D1-522AA5696BD5}"/>
                  </a:ext>
                </a:extLst>
              </p:cNvPr>
              <p:cNvSpPr/>
              <p:nvPr/>
            </p:nvSpPr>
            <p:spPr>
              <a:xfrm>
                <a:off x="1688158" y="3454556"/>
                <a:ext cx="155575" cy="352111"/>
              </a:xfrm>
              <a:prstGeom prst="chord">
                <a:avLst>
                  <a:gd name="adj1" fmla="val 5391179"/>
                  <a:gd name="adj2" fmla="val 162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Trapezoid 37">
                <a:extLst>
                  <a:ext uri="{FF2B5EF4-FFF2-40B4-BE49-F238E27FC236}">
                    <a16:creationId xmlns:a16="http://schemas.microsoft.com/office/drawing/2014/main" id="{F80E9B54-D4C1-549A-4F7D-6A5121ED1FCA}"/>
                  </a:ext>
                </a:extLst>
              </p:cNvPr>
              <p:cNvSpPr/>
              <p:nvPr/>
            </p:nvSpPr>
            <p:spPr>
              <a:xfrm rot="5400000" flipH="1">
                <a:off x="1825951" y="3378583"/>
                <a:ext cx="379529" cy="504056"/>
              </a:xfrm>
              <a:custGeom>
                <a:avLst/>
                <a:gdLst/>
                <a:ahLst/>
                <a:cxnLst/>
                <a:rect l="l" t="t" r="r" b="b"/>
                <a:pathLst>
                  <a:path w="379529" h="504056">
                    <a:moveTo>
                      <a:pt x="379529" y="504056"/>
                    </a:moveTo>
                    <a:lnTo>
                      <a:pt x="344075" y="0"/>
                    </a:lnTo>
                    <a:lnTo>
                      <a:pt x="35454" y="0"/>
                    </a:lnTo>
                    <a:lnTo>
                      <a:pt x="0" y="5040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89" name="Parallelogram 88">
              <a:extLst>
                <a:ext uri="{FF2B5EF4-FFF2-40B4-BE49-F238E27FC236}">
                  <a16:creationId xmlns:a16="http://schemas.microsoft.com/office/drawing/2014/main" id="{69263F97-2223-139C-0533-D1CB74D2FB48}"/>
                </a:ext>
              </a:extLst>
            </p:cNvPr>
            <p:cNvSpPr/>
            <p:nvPr/>
          </p:nvSpPr>
          <p:spPr>
            <a:xfrm rot="10680000" flipH="1">
              <a:off x="7253673" y="5854960"/>
              <a:ext cx="1195661" cy="533026"/>
            </a:xfrm>
            <a:prstGeom prst="parallelogram">
              <a:avLst>
                <a:gd name="adj" fmla="val 62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Parallelogram 89">
              <a:extLst>
                <a:ext uri="{FF2B5EF4-FFF2-40B4-BE49-F238E27FC236}">
                  <a16:creationId xmlns:a16="http://schemas.microsoft.com/office/drawing/2014/main" id="{BB904E1C-F341-C274-1156-1F5CF815FCC4}"/>
                </a:ext>
              </a:extLst>
            </p:cNvPr>
            <p:cNvSpPr/>
            <p:nvPr/>
          </p:nvSpPr>
          <p:spPr>
            <a:xfrm rot="10920000">
              <a:off x="7253673" y="5223977"/>
              <a:ext cx="1195661" cy="533026"/>
            </a:xfrm>
            <a:prstGeom prst="parallelogram">
              <a:avLst>
                <a:gd name="adj" fmla="val 622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Parallelogram 90">
              <a:extLst>
                <a:ext uri="{FF2B5EF4-FFF2-40B4-BE49-F238E27FC236}">
                  <a16:creationId xmlns:a16="http://schemas.microsoft.com/office/drawing/2014/main" id="{E675F779-2226-1335-630A-3EA98566814E}"/>
                </a:ext>
              </a:extLst>
            </p:cNvPr>
            <p:cNvSpPr/>
            <p:nvPr/>
          </p:nvSpPr>
          <p:spPr>
            <a:xfrm rot="10800000" flipH="1">
              <a:off x="7248499" y="5802213"/>
              <a:ext cx="1405109" cy="239345"/>
            </a:xfrm>
            <a:prstGeom prst="parallelogram">
              <a:avLst>
                <a:gd name="adj" fmla="val 2058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pic>
        <p:nvPicPr>
          <p:cNvPr id="100" name="Picture 4">
            <a:extLst>
              <a:ext uri="{FF2B5EF4-FFF2-40B4-BE49-F238E27FC236}">
                <a16:creationId xmlns:a16="http://schemas.microsoft.com/office/drawing/2014/main" id="{FC0068C3-C66B-E0A3-09BF-54D27A9431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9556" y="1868929"/>
            <a:ext cx="804548" cy="86397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7">
            <a:extLst>
              <a:ext uri="{FF2B5EF4-FFF2-40B4-BE49-F238E27FC236}">
                <a16:creationId xmlns:a16="http://schemas.microsoft.com/office/drawing/2014/main" id="{0C8017AA-71E4-B00D-6919-6DF4B5BA74EB}"/>
              </a:ext>
            </a:extLst>
          </p:cNvPr>
          <p:cNvPicPr>
            <a:picLocks noChangeAspect="1"/>
          </p:cNvPicPr>
          <p:nvPr/>
        </p:nvPicPr>
        <p:blipFill rotWithShape="1">
          <a:blip r:embed="rId10">
            <a:clrChange>
              <a:clrFrom>
                <a:srgbClr val="000000">
                  <a:alpha val="0"/>
                </a:srgbClr>
              </a:clrFrom>
              <a:clrTo>
                <a:srgbClr val="000000">
                  <a:alpha val="0"/>
                </a:srgbClr>
              </a:clrTo>
            </a:clrChange>
            <a:extLst>
              <a:ext uri="{BEBA8EAE-BF5A-486C-A8C5-ECC9F3942E4B}">
                <a14:imgProps xmlns:a14="http://schemas.microsoft.com/office/drawing/2010/main">
                  <a14:imgLayer r:embed="rId11">
                    <a14:imgEffect>
                      <a14:backgroundRemoval t="20431" b="72177" l="30476" r="67936"/>
                    </a14:imgEffect>
                  </a14:imgLayer>
                </a14:imgProps>
              </a:ext>
            </a:extLst>
          </a:blip>
          <a:srcRect l="25794" t="13963" r="27381" b="21355"/>
          <a:stretch/>
        </p:blipFill>
        <p:spPr>
          <a:xfrm>
            <a:off x="6543752" y="6631393"/>
            <a:ext cx="871014" cy="905237"/>
          </a:xfrm>
          <a:prstGeom prst="rect">
            <a:avLst/>
          </a:prstGeom>
          <a:noFill/>
          <a:ln w="28575" cap="sq">
            <a:noFill/>
            <a:miter lim="800000"/>
          </a:ln>
          <a:effectLst/>
          <a:scene3d>
            <a:camera prst="orthographicFront"/>
            <a:lightRig rig="twoPt" dir="t">
              <a:rot lat="0" lon="0" rev="7200000"/>
            </a:lightRig>
          </a:scene3d>
          <a:sp3d>
            <a:bevelT w="25400" h="19050"/>
            <a:contourClr>
              <a:srgbClr val="FFFFFF"/>
            </a:contourClr>
          </a:sp3d>
        </p:spPr>
      </p:pic>
      <p:pic>
        <p:nvPicPr>
          <p:cNvPr id="103" name="Picture 102">
            <a:extLst>
              <a:ext uri="{FF2B5EF4-FFF2-40B4-BE49-F238E27FC236}">
                <a16:creationId xmlns:a16="http://schemas.microsoft.com/office/drawing/2014/main" id="{138C06C9-6EF1-48A5-9CF6-7DB938B89A81}"/>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886" b="89951" l="7169" r="93382">
                        <a14:foregroundMark x1="10172" y1="20997" x2="12500" y2="26797"/>
                        <a14:foregroundMark x1="7230" y1="18954" x2="7230" y2="26225"/>
                        <a14:foregroundMark x1="93382" y1="68137" x2="71998" y2="65523"/>
                        <a14:foregroundMark x1="13113" y1="36193" x2="17034" y2="38317"/>
                        <a14:foregroundMark x1="16238" y1="38317" x2="12684" y2="34886"/>
                        <a14:foregroundMark x1="11520" y1="34886" x2="37623" y2="53186"/>
                        <a14:foregroundMark x1="38603" y1="52941" x2="56863" y2="66013"/>
                        <a14:foregroundMark x1="58027" y1="67320" x2="78064" y2="80964"/>
                      </a14:backgroundRemoval>
                    </a14:imgEffect>
                  </a14:imgLayer>
                </a14:imgProps>
              </a:ext>
            </a:extLst>
          </a:blip>
          <a:srcRect/>
          <a:stretch>
            <a:fillRect/>
          </a:stretch>
        </p:blipFill>
        <p:spPr bwMode="auto">
          <a:xfrm rot="6293772">
            <a:off x="4520521" y="2341332"/>
            <a:ext cx="1188400" cy="891300"/>
          </a:xfrm>
          <a:prstGeom prst="rect">
            <a:avLst/>
          </a:prstGeom>
          <a:noFill/>
        </p:spPr>
      </p:pic>
      <p:sp>
        <p:nvSpPr>
          <p:cNvPr id="105" name="TextBox 104">
            <a:extLst>
              <a:ext uri="{FF2B5EF4-FFF2-40B4-BE49-F238E27FC236}">
                <a16:creationId xmlns:a16="http://schemas.microsoft.com/office/drawing/2014/main" id="{0BA8EC6B-BC35-D950-13E1-967DBE435BB2}"/>
              </a:ext>
            </a:extLst>
          </p:cNvPr>
          <p:cNvSpPr txBox="1"/>
          <p:nvPr/>
        </p:nvSpPr>
        <p:spPr>
          <a:xfrm>
            <a:off x="2533592" y="7960363"/>
            <a:ext cx="2658239" cy="1384995"/>
          </a:xfrm>
          <a:prstGeom prst="rect">
            <a:avLst/>
          </a:prstGeom>
          <a:noFill/>
        </p:spPr>
        <p:txBody>
          <a:bodyPr wrap="square">
            <a:spAutoFit/>
          </a:bodyPr>
          <a:lstStyle/>
          <a:p>
            <a:pPr marL="285750" indent="-285750">
              <a:buFont typeface="Arial" panose="020B0604020202020204" pitchFamily="34" charset="0"/>
              <a:buChar char="•"/>
            </a:pPr>
            <a:r>
              <a:rPr lang="es-DO" sz="1400" b="1"/>
              <a:t>Incremento en los niveles de calidad para información impresa.</a:t>
            </a:r>
          </a:p>
          <a:p>
            <a:pPr marL="285750" indent="-285750">
              <a:buFont typeface="Arial" panose="020B0604020202020204" pitchFamily="34" charset="0"/>
              <a:buChar char="•"/>
            </a:pPr>
            <a:r>
              <a:rPr lang="es-DO" sz="1400" b="1"/>
              <a:t>Ahorro en el consumo de “</a:t>
            </a:r>
            <a:r>
              <a:rPr lang="es-DO" sz="1400" b="1" err="1"/>
              <a:t>Printing</a:t>
            </a:r>
            <a:r>
              <a:rPr lang="es-DO" sz="1400" b="1"/>
              <a:t> </a:t>
            </a:r>
            <a:r>
              <a:rPr lang="es-DO" sz="1400" b="1" err="1"/>
              <a:t>plates</a:t>
            </a:r>
            <a:r>
              <a:rPr lang="es-DO" sz="1400" b="1"/>
              <a:t>” y uso de tintas.</a:t>
            </a:r>
          </a:p>
        </p:txBody>
      </p:sp>
      <p:sp>
        <p:nvSpPr>
          <p:cNvPr id="107" name="TextBox 106">
            <a:extLst>
              <a:ext uri="{FF2B5EF4-FFF2-40B4-BE49-F238E27FC236}">
                <a16:creationId xmlns:a16="http://schemas.microsoft.com/office/drawing/2014/main" id="{51EB83F5-961A-2BD0-8E89-876AA4A3DCCC}"/>
              </a:ext>
            </a:extLst>
          </p:cNvPr>
          <p:cNvSpPr txBox="1"/>
          <p:nvPr/>
        </p:nvSpPr>
        <p:spPr>
          <a:xfrm>
            <a:off x="5146949" y="7847687"/>
            <a:ext cx="2577744" cy="1169551"/>
          </a:xfrm>
          <a:prstGeom prst="rect">
            <a:avLst/>
          </a:prstGeom>
          <a:noFill/>
        </p:spPr>
        <p:txBody>
          <a:bodyPr wrap="square">
            <a:spAutoFit/>
          </a:bodyPr>
          <a:lstStyle/>
          <a:p>
            <a:pPr marL="285750" indent="-285750">
              <a:buFont typeface="Arial" panose="020B0604020202020204" pitchFamily="34" charset="0"/>
              <a:buChar char="•"/>
            </a:pPr>
            <a:r>
              <a:rPr lang="es-DO" sz="1400" b="1"/>
              <a:t>Integración Vertical </a:t>
            </a:r>
          </a:p>
          <a:p>
            <a:pPr marL="285750" indent="-285750">
              <a:buFont typeface="Arial" panose="020B0604020202020204" pitchFamily="34" charset="0"/>
              <a:buChar char="•"/>
            </a:pPr>
            <a:r>
              <a:rPr lang="es-DO" sz="1400" b="1"/>
              <a:t>Reducción de costos en materia prima. </a:t>
            </a:r>
          </a:p>
          <a:p>
            <a:pPr marL="285750" indent="-285750">
              <a:buFont typeface="Arial" panose="020B0604020202020204" pitchFamily="34" charset="0"/>
              <a:buChar char="•"/>
            </a:pPr>
            <a:r>
              <a:rPr lang="es-DO" sz="1400" b="1"/>
              <a:t>+1MM de componentes serán moldeados</a:t>
            </a:r>
            <a:endParaRPr lang="es-DO" b="1"/>
          </a:p>
        </p:txBody>
      </p:sp>
      <p:sp>
        <p:nvSpPr>
          <p:cNvPr id="108" name="TextBox 107">
            <a:extLst>
              <a:ext uri="{FF2B5EF4-FFF2-40B4-BE49-F238E27FC236}">
                <a16:creationId xmlns:a16="http://schemas.microsoft.com/office/drawing/2014/main" id="{5FEEA6FC-B6C3-F588-6085-6CA18D5B2A5D}"/>
              </a:ext>
            </a:extLst>
          </p:cNvPr>
          <p:cNvSpPr txBox="1"/>
          <p:nvPr/>
        </p:nvSpPr>
        <p:spPr>
          <a:xfrm>
            <a:off x="309267" y="7516093"/>
            <a:ext cx="1663705" cy="369332"/>
          </a:xfrm>
          <a:prstGeom prst="rect">
            <a:avLst/>
          </a:prstGeom>
          <a:noFill/>
        </p:spPr>
        <p:txBody>
          <a:bodyPr wrap="square" rtlCol="0">
            <a:spAutoFit/>
          </a:bodyPr>
          <a:lstStyle/>
          <a:p>
            <a:r>
              <a:rPr lang="es-DO" b="1">
                <a:solidFill>
                  <a:schemeClr val="accent2">
                    <a:lumMod val="50000"/>
                  </a:schemeClr>
                </a:solidFill>
              </a:rPr>
              <a:t>Beneficios:</a:t>
            </a:r>
            <a:r>
              <a:rPr lang="es-DO">
                <a:solidFill>
                  <a:schemeClr val="accent2">
                    <a:lumMod val="50000"/>
                  </a:schemeClr>
                </a:solidFill>
              </a:rPr>
              <a:t>  </a:t>
            </a:r>
          </a:p>
        </p:txBody>
      </p:sp>
      <p:sp>
        <p:nvSpPr>
          <p:cNvPr id="109" name="TextBox 108">
            <a:extLst>
              <a:ext uri="{FF2B5EF4-FFF2-40B4-BE49-F238E27FC236}">
                <a16:creationId xmlns:a16="http://schemas.microsoft.com/office/drawing/2014/main" id="{69FA5356-FD6B-DAA7-88D2-7D6E78218FBE}"/>
              </a:ext>
            </a:extLst>
          </p:cNvPr>
          <p:cNvSpPr txBox="1"/>
          <p:nvPr/>
        </p:nvSpPr>
        <p:spPr>
          <a:xfrm>
            <a:off x="198627" y="7990571"/>
            <a:ext cx="2323782" cy="1169551"/>
          </a:xfrm>
          <a:prstGeom prst="rect">
            <a:avLst/>
          </a:prstGeom>
          <a:noFill/>
        </p:spPr>
        <p:txBody>
          <a:bodyPr wrap="square">
            <a:spAutoFit/>
          </a:bodyPr>
          <a:lstStyle/>
          <a:p>
            <a:pPr marL="285750" indent="-285750">
              <a:buFont typeface="Arial" panose="020B0604020202020204" pitchFamily="34" charset="0"/>
              <a:buChar char="•"/>
            </a:pPr>
            <a:r>
              <a:rPr lang="es-DO" sz="1400" b="1"/>
              <a:t>Incremento en los niveles de calidad </a:t>
            </a:r>
          </a:p>
          <a:p>
            <a:pPr marL="285750" indent="-285750">
              <a:buFont typeface="Arial" panose="020B0604020202020204" pitchFamily="34" charset="0"/>
              <a:buChar char="•"/>
            </a:pPr>
            <a:r>
              <a:rPr lang="es-DO" sz="1400" b="1"/>
              <a:t>Incremento en la flexibilidad de los procesos.</a:t>
            </a:r>
          </a:p>
        </p:txBody>
      </p:sp>
      <p:sp>
        <p:nvSpPr>
          <p:cNvPr id="110" name="Rectangle 109">
            <a:extLst>
              <a:ext uri="{FF2B5EF4-FFF2-40B4-BE49-F238E27FC236}">
                <a16:creationId xmlns:a16="http://schemas.microsoft.com/office/drawing/2014/main" id="{2F1AC0DB-0D73-5032-D426-F489A6ECE606}"/>
              </a:ext>
            </a:extLst>
          </p:cNvPr>
          <p:cNvSpPr/>
          <p:nvPr/>
        </p:nvSpPr>
        <p:spPr>
          <a:xfrm>
            <a:off x="66284" y="5214075"/>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1" name="Rectangle 110">
            <a:extLst>
              <a:ext uri="{FF2B5EF4-FFF2-40B4-BE49-F238E27FC236}">
                <a16:creationId xmlns:a16="http://schemas.microsoft.com/office/drawing/2014/main" id="{17341489-EEB3-E04C-3690-F25BA438D6C2}"/>
              </a:ext>
            </a:extLst>
          </p:cNvPr>
          <p:cNvSpPr/>
          <p:nvPr/>
        </p:nvSpPr>
        <p:spPr>
          <a:xfrm>
            <a:off x="66284" y="6327001"/>
            <a:ext cx="108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2" name="Rectangle 111">
            <a:extLst>
              <a:ext uri="{FF2B5EF4-FFF2-40B4-BE49-F238E27FC236}">
                <a16:creationId xmlns:a16="http://schemas.microsoft.com/office/drawing/2014/main" id="{510E7C76-411A-2715-C94B-CCDD741E3C8F}"/>
              </a:ext>
            </a:extLst>
          </p:cNvPr>
          <p:cNvSpPr/>
          <p:nvPr/>
        </p:nvSpPr>
        <p:spPr>
          <a:xfrm>
            <a:off x="66438" y="7320777"/>
            <a:ext cx="108000" cy="90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3" name="Rectangle 112">
            <a:extLst>
              <a:ext uri="{FF2B5EF4-FFF2-40B4-BE49-F238E27FC236}">
                <a16:creationId xmlns:a16="http://schemas.microsoft.com/office/drawing/2014/main" id="{FD3A2F16-5D8E-4C77-2701-6C159A63CC8D}"/>
              </a:ext>
            </a:extLst>
          </p:cNvPr>
          <p:cNvSpPr/>
          <p:nvPr/>
        </p:nvSpPr>
        <p:spPr>
          <a:xfrm>
            <a:off x="66438" y="8433704"/>
            <a:ext cx="108000" cy="90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4" name="TextBox 113">
            <a:extLst>
              <a:ext uri="{FF2B5EF4-FFF2-40B4-BE49-F238E27FC236}">
                <a16:creationId xmlns:a16="http://schemas.microsoft.com/office/drawing/2014/main" id="{B6F7CEAD-F1C8-C852-9369-C81D4591A340}"/>
              </a:ext>
            </a:extLst>
          </p:cNvPr>
          <p:cNvSpPr txBox="1"/>
          <p:nvPr/>
        </p:nvSpPr>
        <p:spPr>
          <a:xfrm>
            <a:off x="310040" y="9373478"/>
            <a:ext cx="4388334" cy="369332"/>
          </a:xfrm>
          <a:prstGeom prst="rect">
            <a:avLst/>
          </a:prstGeom>
          <a:noFill/>
        </p:spPr>
        <p:txBody>
          <a:bodyPr wrap="square" rtlCol="0">
            <a:spAutoFit/>
          </a:bodyPr>
          <a:lstStyle/>
          <a:p>
            <a:r>
              <a:rPr lang="en-US" b="1" err="1">
                <a:solidFill>
                  <a:schemeClr val="accent2">
                    <a:lumMod val="50000"/>
                  </a:schemeClr>
                </a:solidFill>
              </a:rPr>
              <a:t>Actividades</a:t>
            </a:r>
            <a:r>
              <a:rPr lang="en-US" b="1">
                <a:solidFill>
                  <a:schemeClr val="accent2">
                    <a:lumMod val="50000"/>
                  </a:schemeClr>
                </a:solidFill>
              </a:rPr>
              <a:t> </a:t>
            </a:r>
            <a:r>
              <a:rPr lang="en-US" b="1" err="1">
                <a:solidFill>
                  <a:schemeClr val="accent2">
                    <a:lumMod val="50000"/>
                  </a:schemeClr>
                </a:solidFill>
              </a:rPr>
              <a:t>en</a:t>
            </a:r>
            <a:r>
              <a:rPr lang="en-US" b="1">
                <a:solidFill>
                  <a:schemeClr val="accent2">
                    <a:lumMod val="50000"/>
                  </a:schemeClr>
                </a:solidFill>
              </a:rPr>
              <a:t> </a:t>
            </a:r>
            <a:r>
              <a:rPr lang="en-US" b="1" err="1">
                <a:solidFill>
                  <a:schemeClr val="accent2">
                    <a:lumMod val="50000"/>
                  </a:schemeClr>
                </a:solidFill>
              </a:rPr>
              <a:t>proceso</a:t>
            </a:r>
            <a:r>
              <a:rPr lang="en-US" b="1">
                <a:solidFill>
                  <a:schemeClr val="accent2">
                    <a:lumMod val="50000"/>
                  </a:schemeClr>
                </a:solidFill>
              </a:rPr>
              <a:t> de </a:t>
            </a:r>
            <a:r>
              <a:rPr lang="en-US" b="1" err="1">
                <a:solidFill>
                  <a:schemeClr val="accent2">
                    <a:lumMod val="50000"/>
                  </a:schemeClr>
                </a:solidFill>
              </a:rPr>
              <a:t>ejecución</a:t>
            </a:r>
            <a:r>
              <a:rPr lang="en-US" b="1">
                <a:solidFill>
                  <a:schemeClr val="accent2">
                    <a:lumMod val="50000"/>
                  </a:schemeClr>
                </a:solidFill>
              </a:rPr>
              <a:t> :</a:t>
            </a:r>
            <a:r>
              <a:rPr lang="en-US">
                <a:solidFill>
                  <a:schemeClr val="accent2">
                    <a:lumMod val="50000"/>
                  </a:schemeClr>
                </a:solidFill>
              </a:rPr>
              <a:t>  </a:t>
            </a:r>
          </a:p>
        </p:txBody>
      </p:sp>
      <p:sp>
        <p:nvSpPr>
          <p:cNvPr id="115" name="TextBox 114">
            <a:extLst>
              <a:ext uri="{FF2B5EF4-FFF2-40B4-BE49-F238E27FC236}">
                <a16:creationId xmlns:a16="http://schemas.microsoft.com/office/drawing/2014/main" id="{31BB09F0-3B60-BF9A-88A1-D52673B7A54A}"/>
              </a:ext>
            </a:extLst>
          </p:cNvPr>
          <p:cNvSpPr txBox="1"/>
          <p:nvPr/>
        </p:nvSpPr>
        <p:spPr>
          <a:xfrm>
            <a:off x="187136" y="9792437"/>
            <a:ext cx="2323782" cy="738664"/>
          </a:xfrm>
          <a:prstGeom prst="rect">
            <a:avLst/>
          </a:prstGeom>
          <a:noFill/>
        </p:spPr>
        <p:txBody>
          <a:bodyPr wrap="square">
            <a:spAutoFit/>
          </a:bodyPr>
          <a:lstStyle/>
          <a:p>
            <a:pPr marL="285750" indent="-285750">
              <a:buFont typeface="Arial" panose="020B0604020202020204" pitchFamily="34" charset="0"/>
              <a:buChar char="•"/>
            </a:pPr>
            <a:r>
              <a:rPr lang="en-US" sz="1400" b="1" dirty="0" err="1"/>
              <a:t>Mejorar</a:t>
            </a:r>
            <a:r>
              <a:rPr lang="en-US" sz="1400" b="1" dirty="0"/>
              <a:t> la </a:t>
            </a:r>
            <a:r>
              <a:rPr lang="en-US" sz="1400" b="1" dirty="0" err="1"/>
              <a:t>productividad</a:t>
            </a:r>
            <a:r>
              <a:rPr lang="en-US" sz="1400" b="1" dirty="0"/>
              <a:t> de </a:t>
            </a:r>
            <a:r>
              <a:rPr lang="en-US" sz="1400" b="1" dirty="0" err="1"/>
              <a:t>Celda</a:t>
            </a:r>
            <a:r>
              <a:rPr lang="en-US" sz="1400" b="1" dirty="0"/>
              <a:t> #1</a:t>
            </a:r>
          </a:p>
          <a:p>
            <a:pPr marL="285750" indent="-285750">
              <a:buFont typeface="Arial" panose="020B0604020202020204" pitchFamily="34" charset="0"/>
              <a:buChar char="•"/>
            </a:pPr>
            <a:r>
              <a:rPr lang="en-US" sz="1400" b="1" dirty="0"/>
              <a:t>Validar </a:t>
            </a:r>
            <a:r>
              <a:rPr lang="en-US" sz="1400" b="1" dirty="0" err="1"/>
              <a:t>Celda</a:t>
            </a:r>
            <a:r>
              <a:rPr lang="en-US" sz="1400" b="1" dirty="0"/>
              <a:t> # 2</a:t>
            </a:r>
          </a:p>
        </p:txBody>
      </p:sp>
      <p:sp>
        <p:nvSpPr>
          <p:cNvPr id="116" name="Rectangle 115">
            <a:extLst>
              <a:ext uri="{FF2B5EF4-FFF2-40B4-BE49-F238E27FC236}">
                <a16:creationId xmlns:a16="http://schemas.microsoft.com/office/drawing/2014/main" id="{E8D66188-C8FA-ADE2-4D77-B2A673B70A45}"/>
              </a:ext>
            </a:extLst>
          </p:cNvPr>
          <p:cNvSpPr/>
          <p:nvPr/>
        </p:nvSpPr>
        <p:spPr>
          <a:xfrm>
            <a:off x="65488" y="9427647"/>
            <a:ext cx="108000" cy="9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8" name="TextBox 117">
            <a:extLst>
              <a:ext uri="{FF2B5EF4-FFF2-40B4-BE49-F238E27FC236}">
                <a16:creationId xmlns:a16="http://schemas.microsoft.com/office/drawing/2014/main" id="{D50E8F7F-77BC-88B9-A210-8BDD23B2BD03}"/>
              </a:ext>
            </a:extLst>
          </p:cNvPr>
          <p:cNvSpPr txBox="1"/>
          <p:nvPr/>
        </p:nvSpPr>
        <p:spPr>
          <a:xfrm>
            <a:off x="2623699" y="9854629"/>
            <a:ext cx="2658239" cy="523220"/>
          </a:xfrm>
          <a:prstGeom prst="rect">
            <a:avLst/>
          </a:prstGeom>
          <a:noFill/>
        </p:spPr>
        <p:txBody>
          <a:bodyPr wrap="square">
            <a:spAutoFit/>
          </a:bodyPr>
          <a:lstStyle/>
          <a:p>
            <a:pPr marL="285750" indent="-285750">
              <a:buFont typeface="Arial" panose="020B0604020202020204" pitchFamily="34" charset="0"/>
              <a:buChar char="•"/>
            </a:pPr>
            <a:r>
              <a:rPr lang="en-US" sz="1400" b="1" dirty="0" err="1"/>
              <a:t>Instalación</a:t>
            </a:r>
            <a:r>
              <a:rPr lang="en-US" sz="1400" b="1" dirty="0"/>
              <a:t> y </a:t>
            </a:r>
            <a:r>
              <a:rPr lang="en-US" sz="1400" b="1" dirty="0" err="1"/>
              <a:t>validación</a:t>
            </a:r>
            <a:r>
              <a:rPr lang="en-US" sz="1400" b="1" dirty="0"/>
              <a:t> de los </a:t>
            </a:r>
            <a:r>
              <a:rPr lang="en-US" sz="1400" b="1" dirty="0" err="1"/>
              <a:t>equipos</a:t>
            </a:r>
            <a:endParaRPr lang="en-US" sz="1400" b="1" dirty="0"/>
          </a:p>
        </p:txBody>
      </p:sp>
      <p:sp>
        <p:nvSpPr>
          <p:cNvPr id="119" name="TextBox 118">
            <a:extLst>
              <a:ext uri="{FF2B5EF4-FFF2-40B4-BE49-F238E27FC236}">
                <a16:creationId xmlns:a16="http://schemas.microsoft.com/office/drawing/2014/main" id="{BAA71465-89AA-C4FE-363A-B829481C8EE0}"/>
              </a:ext>
            </a:extLst>
          </p:cNvPr>
          <p:cNvSpPr txBox="1"/>
          <p:nvPr/>
        </p:nvSpPr>
        <p:spPr>
          <a:xfrm>
            <a:off x="5278364" y="9866972"/>
            <a:ext cx="2658239" cy="307777"/>
          </a:xfrm>
          <a:prstGeom prst="rect">
            <a:avLst/>
          </a:prstGeom>
          <a:noFill/>
        </p:spPr>
        <p:txBody>
          <a:bodyPr wrap="square">
            <a:spAutoFit/>
          </a:bodyPr>
          <a:lstStyle/>
          <a:p>
            <a:pPr marL="285750" indent="-285750">
              <a:buFont typeface="Arial" panose="020B0604020202020204" pitchFamily="34" charset="0"/>
              <a:buChar char="•"/>
            </a:pPr>
            <a:r>
              <a:rPr lang="en-US" sz="1400" b="1" dirty="0" err="1"/>
              <a:t>Validación</a:t>
            </a:r>
            <a:r>
              <a:rPr lang="en-US" sz="1400" b="1" dirty="0"/>
              <a:t> de los </a:t>
            </a:r>
            <a:r>
              <a:rPr lang="en-US" sz="1400" b="1" dirty="0" err="1"/>
              <a:t>equipos</a:t>
            </a:r>
            <a:r>
              <a:rPr lang="en-US" sz="1400" b="1" dirty="0"/>
              <a:t> </a:t>
            </a:r>
          </a:p>
        </p:txBody>
      </p:sp>
      <p:sp>
        <p:nvSpPr>
          <p:cNvPr id="121" name="Right Triangle 120">
            <a:extLst>
              <a:ext uri="{FF2B5EF4-FFF2-40B4-BE49-F238E27FC236}">
                <a16:creationId xmlns:a16="http://schemas.microsoft.com/office/drawing/2014/main" id="{07A08313-0B70-74EC-269B-5DB793CB95F9}"/>
              </a:ext>
            </a:extLst>
          </p:cNvPr>
          <p:cNvSpPr/>
          <p:nvPr/>
        </p:nvSpPr>
        <p:spPr>
          <a:xfrm rot="16200000">
            <a:off x="6183718" y="9391150"/>
            <a:ext cx="749894" cy="2413406"/>
          </a:xfrm>
          <a:prstGeom prst="rtTriangle">
            <a:avLst/>
          </a:prstGeom>
          <a:solidFill>
            <a:schemeClr val="tx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254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logo on a black background&#10;&#10;Description automatically generated">
            <a:extLst>
              <a:ext uri="{FF2B5EF4-FFF2-40B4-BE49-F238E27FC236}">
                <a16:creationId xmlns:a16="http://schemas.microsoft.com/office/drawing/2014/main" id="{A544CD50-1B97-C84D-7E8B-59AD0EB5F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0" y="238368"/>
            <a:ext cx="2255852" cy="1491732"/>
          </a:xfrm>
          <a:prstGeom prst="rect">
            <a:avLst/>
          </a:prstGeom>
        </p:spPr>
      </p:pic>
      <p:pic>
        <p:nvPicPr>
          <p:cNvPr id="5" name="Graphic 4">
            <a:extLst>
              <a:ext uri="{FF2B5EF4-FFF2-40B4-BE49-F238E27FC236}">
                <a16:creationId xmlns:a16="http://schemas.microsoft.com/office/drawing/2014/main" id="{C8726E72-C617-B3EC-CCF3-ABD2ADC8FF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4135" y="1059846"/>
            <a:ext cx="1772715" cy="741528"/>
          </a:xfrm>
          <a:prstGeom prst="rect">
            <a:avLst/>
          </a:prstGeom>
        </p:spPr>
      </p:pic>
      <p:sp>
        <p:nvSpPr>
          <p:cNvPr id="20" name="TextBox 19">
            <a:extLst>
              <a:ext uri="{FF2B5EF4-FFF2-40B4-BE49-F238E27FC236}">
                <a16:creationId xmlns:a16="http://schemas.microsoft.com/office/drawing/2014/main" id="{16BD7799-C520-B1F6-5FC3-1DE6FCCC7E66}"/>
              </a:ext>
            </a:extLst>
          </p:cNvPr>
          <p:cNvSpPr txBox="1"/>
          <p:nvPr/>
        </p:nvSpPr>
        <p:spPr>
          <a:xfrm>
            <a:off x="1407906" y="1900651"/>
            <a:ext cx="619432" cy="769441"/>
          </a:xfrm>
          <a:prstGeom prst="rect">
            <a:avLst/>
          </a:prstGeom>
          <a:noFill/>
        </p:spPr>
        <p:txBody>
          <a:bodyPr wrap="square" rtlCol="0">
            <a:spAutoFit/>
          </a:bodyPr>
          <a:lstStyle/>
          <a:p>
            <a:endParaRPr lang="en-US" sz="4400">
              <a:solidFill>
                <a:srgbClr val="002E8A"/>
              </a:solidFill>
              <a:latin typeface="Aharoni" panose="020F0502020204030204" pitchFamily="2" charset="-79"/>
              <a:cs typeface="Aharoni" panose="020F0502020204030204" pitchFamily="2" charset="-79"/>
            </a:endParaRPr>
          </a:p>
        </p:txBody>
      </p:sp>
      <p:sp>
        <p:nvSpPr>
          <p:cNvPr id="24" name="Rectangle: Rounded Corners 23">
            <a:extLst>
              <a:ext uri="{FF2B5EF4-FFF2-40B4-BE49-F238E27FC236}">
                <a16:creationId xmlns:a16="http://schemas.microsoft.com/office/drawing/2014/main" id="{AEC2FFEC-950B-5706-3EDD-1EDEEAA3340F}"/>
              </a:ext>
            </a:extLst>
          </p:cNvPr>
          <p:cNvSpPr/>
          <p:nvPr/>
        </p:nvSpPr>
        <p:spPr>
          <a:xfrm>
            <a:off x="333347" y="2625168"/>
            <a:ext cx="2718035" cy="769441"/>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DO" sz="1600">
                <a:solidFill>
                  <a:schemeClr val="bg1"/>
                </a:solidFill>
                <a:latin typeface="Arial Nova Cond" panose="020B0506020202020204" pitchFamily="34" charset="0"/>
              </a:rPr>
              <a:t> Área de materiales de transferencia</a:t>
            </a:r>
          </a:p>
        </p:txBody>
      </p:sp>
      <p:grpSp>
        <p:nvGrpSpPr>
          <p:cNvPr id="18" name="Group 17">
            <a:extLst>
              <a:ext uri="{FF2B5EF4-FFF2-40B4-BE49-F238E27FC236}">
                <a16:creationId xmlns:a16="http://schemas.microsoft.com/office/drawing/2014/main" id="{EB51973E-5F4E-CBE8-F858-846C29E2F200}"/>
              </a:ext>
            </a:extLst>
          </p:cNvPr>
          <p:cNvGrpSpPr/>
          <p:nvPr/>
        </p:nvGrpSpPr>
        <p:grpSpPr>
          <a:xfrm>
            <a:off x="3191498" y="2239523"/>
            <a:ext cx="2042939" cy="1523366"/>
            <a:chOff x="3191498" y="2239523"/>
            <a:chExt cx="2042939" cy="1523366"/>
          </a:xfrm>
        </p:grpSpPr>
        <p:pic>
          <p:nvPicPr>
            <p:cNvPr id="55" name="Picture 54" descr="A room full of boxes and boxes&#10;&#10;Description automatically generated">
              <a:extLst>
                <a:ext uri="{FF2B5EF4-FFF2-40B4-BE49-F238E27FC236}">
                  <a16:creationId xmlns:a16="http://schemas.microsoft.com/office/drawing/2014/main" id="{B2064F1B-ED47-07CA-0F80-772599F654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1498" y="2239523"/>
              <a:ext cx="2042938" cy="1521905"/>
            </a:xfrm>
            <a:prstGeom prst="snip2DiagRect">
              <a:avLst/>
            </a:prstGeom>
            <a:ln w="38100">
              <a:solidFill>
                <a:schemeClr val="bg1"/>
              </a:solidFill>
            </a:ln>
          </p:spPr>
        </p:pic>
        <p:sp>
          <p:nvSpPr>
            <p:cNvPr id="2" name="Rectangle: Rounded Corners 1">
              <a:extLst>
                <a:ext uri="{FF2B5EF4-FFF2-40B4-BE49-F238E27FC236}">
                  <a16:creationId xmlns:a16="http://schemas.microsoft.com/office/drawing/2014/main" id="{DB8E49C6-DC52-B799-6DB7-4B5FF963A9B9}"/>
                </a:ext>
              </a:extLst>
            </p:cNvPr>
            <p:cNvSpPr/>
            <p:nvPr/>
          </p:nvSpPr>
          <p:spPr>
            <a:xfrm>
              <a:off x="4283439" y="3428908"/>
              <a:ext cx="950998" cy="333981"/>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DO" sz="1400" b="1">
                  <a:solidFill>
                    <a:schemeClr val="tx1"/>
                  </a:solidFill>
                  <a:latin typeface="Arial Nova Cond" panose="020B0506020202020204" pitchFamily="34" charset="0"/>
                </a:rPr>
                <a:t>Antes</a:t>
              </a:r>
              <a:endParaRPr lang="en-US" sz="1400">
                <a:solidFill>
                  <a:schemeClr val="tx1"/>
                </a:solidFill>
              </a:endParaRPr>
            </a:p>
          </p:txBody>
        </p:sp>
      </p:grpSp>
      <p:pic>
        <p:nvPicPr>
          <p:cNvPr id="40" name="Picture 39" descr="A glass door with a sign&#10;&#10;Description automatically generated">
            <a:extLst>
              <a:ext uri="{FF2B5EF4-FFF2-40B4-BE49-F238E27FC236}">
                <a16:creationId xmlns:a16="http://schemas.microsoft.com/office/drawing/2014/main" id="{C4A5D560-50B0-DC87-23DD-694AA6719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1505" y="2239920"/>
            <a:ext cx="2140274" cy="1521507"/>
          </a:xfrm>
          <a:prstGeom prst="snip2DiagRect">
            <a:avLst/>
          </a:prstGeom>
          <a:ln w="38100">
            <a:solidFill>
              <a:schemeClr val="bg1"/>
            </a:solidFill>
          </a:ln>
        </p:spPr>
      </p:pic>
      <p:sp>
        <p:nvSpPr>
          <p:cNvPr id="4" name="Rectangle: Rounded Corners 3">
            <a:extLst>
              <a:ext uri="{FF2B5EF4-FFF2-40B4-BE49-F238E27FC236}">
                <a16:creationId xmlns:a16="http://schemas.microsoft.com/office/drawing/2014/main" id="{F946A712-C411-722D-5BDE-6169DDF884F0}"/>
              </a:ext>
            </a:extLst>
          </p:cNvPr>
          <p:cNvSpPr/>
          <p:nvPr/>
        </p:nvSpPr>
        <p:spPr>
          <a:xfrm>
            <a:off x="6623448" y="3428908"/>
            <a:ext cx="950998" cy="349487"/>
          </a:xfrm>
          <a:prstGeom prst="round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DO" sz="1400" b="1">
                <a:solidFill>
                  <a:schemeClr val="tx1"/>
                </a:solidFill>
                <a:latin typeface="Arial Nova Cond" panose="020B0506020202020204" pitchFamily="34" charset="0"/>
              </a:rPr>
              <a:t>Después</a:t>
            </a:r>
            <a:endParaRPr lang="en-US" sz="1400">
              <a:solidFill>
                <a:schemeClr val="tx1"/>
              </a:solidFill>
            </a:endParaRPr>
          </a:p>
        </p:txBody>
      </p:sp>
      <p:sp>
        <p:nvSpPr>
          <p:cNvPr id="14" name="Rectangle: Rounded Corners 13">
            <a:extLst>
              <a:ext uri="{FF2B5EF4-FFF2-40B4-BE49-F238E27FC236}">
                <a16:creationId xmlns:a16="http://schemas.microsoft.com/office/drawing/2014/main" id="{B55A8EBA-1278-55B9-E6D8-C01122EC9ADC}"/>
              </a:ext>
            </a:extLst>
          </p:cNvPr>
          <p:cNvSpPr/>
          <p:nvPr/>
        </p:nvSpPr>
        <p:spPr>
          <a:xfrm>
            <a:off x="344094" y="4427391"/>
            <a:ext cx="4586144" cy="1071375"/>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DO" sz="1600">
                <a:solidFill>
                  <a:schemeClr val="bg1"/>
                </a:solidFill>
                <a:latin typeface="Arial Nova Cond" panose="020B0506020202020204" pitchFamily="34" charset="0"/>
              </a:rPr>
              <a:t>Implementación de la primera celda de manufactura con el  código 2C8891 logrando manufacturar +4,000 unidades por turno.</a:t>
            </a:r>
          </a:p>
        </p:txBody>
      </p:sp>
      <p:sp>
        <p:nvSpPr>
          <p:cNvPr id="16" name="Rectangle: Rounded Corners 15">
            <a:extLst>
              <a:ext uri="{FF2B5EF4-FFF2-40B4-BE49-F238E27FC236}">
                <a16:creationId xmlns:a16="http://schemas.microsoft.com/office/drawing/2014/main" id="{BB12AFF2-CD0A-E244-D703-A49433A426D7}"/>
              </a:ext>
            </a:extLst>
          </p:cNvPr>
          <p:cNvSpPr/>
          <p:nvPr/>
        </p:nvSpPr>
        <p:spPr>
          <a:xfrm>
            <a:off x="208017" y="4119126"/>
            <a:ext cx="2718035"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1400" b="1" dirty="0">
                <a:solidFill>
                  <a:srgbClr val="7030A0"/>
                </a:solidFill>
                <a:latin typeface="Bahnschrift SemiCondensed" panose="020B0502040204020203" pitchFamily="34" charset="0"/>
                <a:cs typeface="Arial" panose="020B0604020202020204" pitchFamily="34" charset="0"/>
              </a:rPr>
              <a:t>2 – Proyecto de Transformación:</a:t>
            </a:r>
          </a:p>
          <a:p>
            <a:r>
              <a:rPr lang="es-DO" sz="1400" b="1" dirty="0">
                <a:solidFill>
                  <a:srgbClr val="7030A0"/>
                </a:solidFill>
                <a:latin typeface="Bahnschrift SemiCondensed" panose="020B0502040204020203" pitchFamily="34" charset="0"/>
                <a:cs typeface="Arial" panose="020B0604020202020204" pitchFamily="34" charset="0"/>
              </a:rPr>
              <a:t>Celdas de Manufactura</a:t>
            </a:r>
          </a:p>
        </p:txBody>
      </p:sp>
      <p:pic>
        <p:nvPicPr>
          <p:cNvPr id="19" name="Picture 18" descr="A group of people in white lab coats and masks&#10;&#10;Description automatically generated">
            <a:extLst>
              <a:ext uri="{FF2B5EF4-FFF2-40B4-BE49-F238E27FC236}">
                <a16:creationId xmlns:a16="http://schemas.microsoft.com/office/drawing/2014/main" id="{757F60E5-6C2A-52BF-8493-B43980B4E7B6}"/>
              </a:ext>
            </a:extLst>
          </p:cNvPr>
          <p:cNvPicPr>
            <a:picLocks noChangeAspect="1"/>
          </p:cNvPicPr>
          <p:nvPr/>
        </p:nvPicPr>
        <p:blipFill>
          <a:blip r:embed="rId7"/>
          <a:stretch>
            <a:fillRect/>
          </a:stretch>
        </p:blipFill>
        <p:spPr>
          <a:xfrm>
            <a:off x="5451466" y="4235322"/>
            <a:ext cx="2098849" cy="1726308"/>
          </a:xfrm>
          <a:prstGeom prst="hexagon">
            <a:avLst>
              <a:gd name="adj" fmla="val 0"/>
              <a:gd name="vf" fmla="val 115470"/>
            </a:avLst>
          </a:prstGeom>
          <a:noFill/>
          <a:ln w="38100">
            <a:solidFill>
              <a:schemeClr val="bg1"/>
            </a:solidFill>
          </a:ln>
        </p:spPr>
      </p:pic>
      <p:sp>
        <p:nvSpPr>
          <p:cNvPr id="28" name="Rectangle: Rounded Corners 27">
            <a:extLst>
              <a:ext uri="{FF2B5EF4-FFF2-40B4-BE49-F238E27FC236}">
                <a16:creationId xmlns:a16="http://schemas.microsoft.com/office/drawing/2014/main" id="{9FECA60B-DE32-AF6E-F0AF-2A1180A288D4}"/>
              </a:ext>
            </a:extLst>
          </p:cNvPr>
          <p:cNvSpPr/>
          <p:nvPr/>
        </p:nvSpPr>
        <p:spPr>
          <a:xfrm>
            <a:off x="356462" y="6567372"/>
            <a:ext cx="4586144" cy="1071376"/>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1600" dirty="0">
                <a:solidFill>
                  <a:schemeClr val="bg1"/>
                </a:solidFill>
                <a:latin typeface="Arial Nova Cond" panose="020B0506020202020204" pitchFamily="34" charset="0"/>
              </a:rPr>
              <a:t>Como parte del de BOS, 20 de nuestros colaboradores tomaron el entrenamiento de resolución de problemas con la herramienta de 8 STEP. </a:t>
            </a:r>
          </a:p>
        </p:txBody>
      </p:sp>
      <p:sp>
        <p:nvSpPr>
          <p:cNvPr id="29" name="Rectangle: Rounded Corners 28">
            <a:extLst>
              <a:ext uri="{FF2B5EF4-FFF2-40B4-BE49-F238E27FC236}">
                <a16:creationId xmlns:a16="http://schemas.microsoft.com/office/drawing/2014/main" id="{54CF00CB-EB48-657E-3895-D1939C36E963}"/>
              </a:ext>
            </a:extLst>
          </p:cNvPr>
          <p:cNvSpPr/>
          <p:nvPr/>
        </p:nvSpPr>
        <p:spPr>
          <a:xfrm>
            <a:off x="208017" y="6159291"/>
            <a:ext cx="2718035" cy="44997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DO" sz="1400" b="1">
                <a:solidFill>
                  <a:srgbClr val="F52BCA"/>
                </a:solidFill>
                <a:latin typeface="Bahnschrift SemiCondensed"/>
                <a:cs typeface="Arial"/>
              </a:rPr>
              <a:t>3 – BOS Entrenamiento en 8 STEP</a:t>
            </a:r>
          </a:p>
        </p:txBody>
      </p:sp>
      <p:pic>
        <p:nvPicPr>
          <p:cNvPr id="33" name="Picture 32" descr="A group of people standing in a room&#10;&#10;Description automatically generated">
            <a:extLst>
              <a:ext uri="{FF2B5EF4-FFF2-40B4-BE49-F238E27FC236}">
                <a16:creationId xmlns:a16="http://schemas.microsoft.com/office/drawing/2014/main" id="{0176BB67-7755-2855-CC1E-714444EF16CF}"/>
              </a:ext>
            </a:extLst>
          </p:cNvPr>
          <p:cNvPicPr>
            <a:picLocks noChangeAspect="1"/>
          </p:cNvPicPr>
          <p:nvPr/>
        </p:nvPicPr>
        <p:blipFill>
          <a:blip r:embed="rId8"/>
          <a:stretch>
            <a:fillRect/>
          </a:stretch>
        </p:blipFill>
        <p:spPr>
          <a:xfrm>
            <a:off x="5421505" y="6215227"/>
            <a:ext cx="2142878" cy="1775666"/>
          </a:xfrm>
          <a:prstGeom prst="hexagon">
            <a:avLst>
              <a:gd name="adj" fmla="val 0"/>
              <a:gd name="vf" fmla="val 115470"/>
            </a:avLst>
          </a:prstGeom>
          <a:ln w="38100">
            <a:solidFill>
              <a:schemeClr val="bg1"/>
            </a:solidFill>
          </a:ln>
        </p:spPr>
      </p:pic>
      <p:sp>
        <p:nvSpPr>
          <p:cNvPr id="35" name="Rectangle: Rounded Corners 34">
            <a:extLst>
              <a:ext uri="{FF2B5EF4-FFF2-40B4-BE49-F238E27FC236}">
                <a16:creationId xmlns:a16="http://schemas.microsoft.com/office/drawing/2014/main" id="{D901680D-C2FB-527B-B702-B4E0FB132399}"/>
              </a:ext>
            </a:extLst>
          </p:cNvPr>
          <p:cNvSpPr/>
          <p:nvPr/>
        </p:nvSpPr>
        <p:spPr>
          <a:xfrm>
            <a:off x="243746" y="2257923"/>
            <a:ext cx="1770975"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1400" b="1">
                <a:solidFill>
                  <a:srgbClr val="00B0F0"/>
                </a:solidFill>
                <a:latin typeface="Bahnschrift SemiCondensed" panose="020B0502040204020203" pitchFamily="34" charset="0"/>
                <a:cs typeface="Arial" panose="020B0604020202020204" pitchFamily="34" charset="0"/>
              </a:rPr>
              <a:t>1 - 6S Evento </a:t>
            </a:r>
            <a:r>
              <a:rPr lang="es-DO" sz="1400" b="1" err="1">
                <a:solidFill>
                  <a:srgbClr val="00B0F0"/>
                </a:solidFill>
                <a:latin typeface="Bahnschrift SemiCondensed" panose="020B0502040204020203" pitchFamily="34" charset="0"/>
                <a:cs typeface="Arial" panose="020B0604020202020204" pitchFamily="34" charset="0"/>
              </a:rPr>
              <a:t>Kaizen</a:t>
            </a:r>
            <a:endParaRPr lang="es-DO" sz="1400" b="1">
              <a:solidFill>
                <a:srgbClr val="00B0F0"/>
              </a:solidFill>
              <a:latin typeface="Bahnschrift SemiCondensed" panose="020B0502040204020203" pitchFamily="34" charset="0"/>
              <a:cs typeface="Arial" panose="020B0604020202020204" pitchFamily="34" charset="0"/>
            </a:endParaRPr>
          </a:p>
        </p:txBody>
      </p:sp>
      <p:pic>
        <p:nvPicPr>
          <p:cNvPr id="36" name="Picture 35" descr="A white paper with black dots and tape&#10;&#10;Description automatically generated">
            <a:extLst>
              <a:ext uri="{FF2B5EF4-FFF2-40B4-BE49-F238E27FC236}">
                <a16:creationId xmlns:a16="http://schemas.microsoft.com/office/drawing/2014/main" id="{60CBCB30-222A-D390-A7B2-B348F6BF58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375812">
            <a:off x="133455" y="7727577"/>
            <a:ext cx="2644319" cy="2865991"/>
          </a:xfrm>
          <a:prstGeom prst="rect">
            <a:avLst/>
          </a:prstGeom>
          <a:effectLst>
            <a:outerShdw blurRad="50800" dist="38100" dir="5400000" algn="t" rotWithShape="0">
              <a:prstClr val="black">
                <a:alpha val="40000"/>
              </a:prstClr>
            </a:outerShdw>
          </a:effectLst>
        </p:spPr>
      </p:pic>
      <p:sp>
        <p:nvSpPr>
          <p:cNvPr id="38" name="TextBox 37">
            <a:extLst>
              <a:ext uri="{FF2B5EF4-FFF2-40B4-BE49-F238E27FC236}">
                <a16:creationId xmlns:a16="http://schemas.microsoft.com/office/drawing/2014/main" id="{8C97C6A6-A432-2F88-2A9C-465A700DDF87}"/>
              </a:ext>
            </a:extLst>
          </p:cNvPr>
          <p:cNvSpPr txBox="1"/>
          <p:nvPr/>
        </p:nvSpPr>
        <p:spPr>
          <a:xfrm rot="21047144">
            <a:off x="656374" y="7946810"/>
            <a:ext cx="1957258" cy="2677656"/>
          </a:xfrm>
          <a:prstGeom prst="rect">
            <a:avLst/>
          </a:prstGeom>
          <a:noFill/>
        </p:spPr>
        <p:txBody>
          <a:bodyPr wrap="square" lIns="91440" tIns="45720" rIns="91440" bIns="45720" rtlCol="0" anchor="t">
            <a:spAutoFit/>
          </a:bodyPr>
          <a:lstStyle/>
          <a:p>
            <a:r>
              <a:rPr lang="es-DO" sz="1500" b="1" dirty="0">
                <a:latin typeface="Arial Nova Cond" panose="020B0506020202020204" pitchFamily="34" charset="0"/>
              </a:rPr>
              <a:t>2023 MIP - Proyectos mayores ahorros: </a:t>
            </a:r>
            <a:endParaRPr lang="en-US" dirty="0">
              <a:latin typeface="Arial Nova Cond" panose="020B0506020202020204" pitchFamily="34" charset="0"/>
              <a:cs typeface="Calibri" panose="020F0502020204030204"/>
            </a:endParaRPr>
          </a:p>
          <a:p>
            <a:pPr marL="285750" indent="-285750">
              <a:buFont typeface="Wingdings" panose="05000000000000000000" pitchFamily="2" charset="2"/>
              <a:buChar char="Ø"/>
            </a:pPr>
            <a:r>
              <a:rPr lang="es-DO" sz="1500" dirty="0">
                <a:latin typeface="Arial Nova Cond"/>
              </a:rPr>
              <a:t>Paneles solares</a:t>
            </a:r>
            <a:endParaRPr lang="es-DO" sz="1500" dirty="0">
              <a:latin typeface="Arial Nova Cond" panose="020B0506020202020204" pitchFamily="34" charset="0"/>
            </a:endParaRPr>
          </a:p>
          <a:p>
            <a:pPr marL="285750" indent="-285750">
              <a:buFont typeface="Wingdings" panose="05000000000000000000" pitchFamily="2" charset="2"/>
              <a:buChar char="Ø"/>
            </a:pPr>
            <a:r>
              <a:rPr lang="es-DO" sz="1500" dirty="0">
                <a:latin typeface="Arial Nova Cond" panose="020B0506020202020204" pitchFamily="34" charset="0"/>
              </a:rPr>
              <a:t>Bureta transfer </a:t>
            </a:r>
          </a:p>
          <a:p>
            <a:pPr marL="285750" indent="-285750">
              <a:buFont typeface="Wingdings" panose="05000000000000000000" pitchFamily="2" charset="2"/>
              <a:buChar char="Ø"/>
            </a:pPr>
            <a:r>
              <a:rPr lang="es-DO" sz="1500" dirty="0">
                <a:latin typeface="Arial Nova Cond"/>
              </a:rPr>
              <a:t>Mejoras </a:t>
            </a:r>
            <a:r>
              <a:rPr lang="es-DO" sz="1500">
                <a:latin typeface="Arial Nova Cond"/>
              </a:rPr>
              <a:t>eficiencia</a:t>
            </a:r>
            <a:r>
              <a:rPr lang="es-DO" sz="1500" dirty="0">
                <a:latin typeface="Arial Nova Cond"/>
              </a:rPr>
              <a:t> de acute</a:t>
            </a:r>
          </a:p>
          <a:p>
            <a:endParaRPr lang="es-DO" sz="1500" dirty="0">
              <a:latin typeface="Arial Nova Cond" panose="020B0506020202020204" pitchFamily="34" charset="0"/>
            </a:endParaRPr>
          </a:p>
          <a:p>
            <a:r>
              <a:rPr lang="es-DO" sz="1600" b="1" dirty="0">
                <a:latin typeface="Arial Nova Cond" panose="020B0506020202020204" pitchFamily="34" charset="0"/>
              </a:rPr>
              <a:t>Próximos pasos:</a:t>
            </a:r>
            <a:r>
              <a:rPr lang="es-DO" sz="1600" dirty="0">
                <a:latin typeface="Arial Nova Cond" panose="020B0506020202020204" pitchFamily="34" charset="0"/>
              </a:rPr>
              <a:t> Preparación de proyectos 2024</a:t>
            </a:r>
            <a:endParaRPr lang="es-DO" sz="1600" dirty="0">
              <a:solidFill>
                <a:srgbClr val="000000"/>
              </a:solidFill>
              <a:latin typeface="Arial Nova Cond" panose="020B0506020202020204" pitchFamily="34" charset="0"/>
              <a:cs typeface="Calibri"/>
            </a:endParaRPr>
          </a:p>
          <a:p>
            <a:endParaRPr lang="en-US" sz="1500" dirty="0">
              <a:latin typeface="Arial Nova Cond" panose="020B0506020202020204" pitchFamily="34" charset="0"/>
              <a:cs typeface="Abhaya Libre" panose="02000503000000000000" pitchFamily="2" charset="0"/>
            </a:endParaRPr>
          </a:p>
        </p:txBody>
      </p:sp>
      <p:sp>
        <p:nvSpPr>
          <p:cNvPr id="50" name="Rectangle 49">
            <a:extLst>
              <a:ext uri="{FF2B5EF4-FFF2-40B4-BE49-F238E27FC236}">
                <a16:creationId xmlns:a16="http://schemas.microsoft.com/office/drawing/2014/main" id="{F959E10C-E553-FF84-7272-50301EE41B5D}"/>
              </a:ext>
            </a:extLst>
          </p:cNvPr>
          <p:cNvSpPr/>
          <p:nvPr/>
        </p:nvSpPr>
        <p:spPr>
          <a:xfrm>
            <a:off x="2954383" y="8511241"/>
            <a:ext cx="3156307" cy="19750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6FB294-E296-3E13-61AF-B4D61A3D3C83}"/>
              </a:ext>
            </a:extLst>
          </p:cNvPr>
          <p:cNvGrpSpPr/>
          <p:nvPr/>
        </p:nvGrpSpPr>
        <p:grpSpPr>
          <a:xfrm>
            <a:off x="5638927" y="8591333"/>
            <a:ext cx="2056646" cy="1813281"/>
            <a:chOff x="5638927" y="8591333"/>
            <a:chExt cx="2056646" cy="1813281"/>
          </a:xfrm>
        </p:grpSpPr>
        <p:sp>
          <p:nvSpPr>
            <p:cNvPr id="8" name="Rectangle: Rounded Corners 7">
              <a:extLst>
                <a:ext uri="{FF2B5EF4-FFF2-40B4-BE49-F238E27FC236}">
                  <a16:creationId xmlns:a16="http://schemas.microsoft.com/office/drawing/2014/main" id="{55038260-16CF-D2D6-F607-AD47832BDD80}"/>
                </a:ext>
              </a:extLst>
            </p:cNvPr>
            <p:cNvSpPr/>
            <p:nvPr/>
          </p:nvSpPr>
          <p:spPr>
            <a:xfrm>
              <a:off x="6204190" y="9528314"/>
              <a:ext cx="1491383" cy="876300"/>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i="1">
                  <a:solidFill>
                    <a:schemeClr val="bg1"/>
                  </a:solidFill>
                </a:rPr>
                <a:t>Margin improvement Project</a:t>
              </a:r>
            </a:p>
          </p:txBody>
        </p:sp>
        <p:grpSp>
          <p:nvGrpSpPr>
            <p:cNvPr id="9" name="Group 8">
              <a:extLst>
                <a:ext uri="{FF2B5EF4-FFF2-40B4-BE49-F238E27FC236}">
                  <a16:creationId xmlns:a16="http://schemas.microsoft.com/office/drawing/2014/main" id="{FA8535F3-99EE-28F4-ED15-9FD7B3DA9BE7}"/>
                </a:ext>
              </a:extLst>
            </p:cNvPr>
            <p:cNvGrpSpPr/>
            <p:nvPr/>
          </p:nvGrpSpPr>
          <p:grpSpPr>
            <a:xfrm>
              <a:off x="5638927" y="8591333"/>
              <a:ext cx="1969042" cy="1375131"/>
              <a:chOff x="5693442" y="8657183"/>
              <a:chExt cx="1969042" cy="1375131"/>
            </a:xfrm>
          </p:grpSpPr>
          <p:pic>
            <p:nvPicPr>
              <p:cNvPr id="7" name="Picture 6" descr="An orange arrow pointing to the right&#10;&#10;Description automatically generated">
                <a:extLst>
                  <a:ext uri="{FF2B5EF4-FFF2-40B4-BE49-F238E27FC236}">
                    <a16:creationId xmlns:a16="http://schemas.microsoft.com/office/drawing/2014/main" id="{2FFE5D52-03C1-3C49-C768-D04C5C47A7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5693442" y="8657183"/>
                <a:ext cx="1969042" cy="1375131"/>
              </a:xfrm>
              <a:prstGeom prst="rect">
                <a:avLst/>
              </a:prstGeom>
            </p:spPr>
          </p:pic>
          <p:sp>
            <p:nvSpPr>
              <p:cNvPr id="6" name="TextBox 5">
                <a:extLst>
                  <a:ext uri="{FF2B5EF4-FFF2-40B4-BE49-F238E27FC236}">
                    <a16:creationId xmlns:a16="http://schemas.microsoft.com/office/drawing/2014/main" id="{AF4B4580-BBEE-C7C3-B726-FBD3775C0D30}"/>
                  </a:ext>
                </a:extLst>
              </p:cNvPr>
              <p:cNvSpPr txBox="1"/>
              <p:nvPr/>
            </p:nvSpPr>
            <p:spPr>
              <a:xfrm>
                <a:off x="6500890" y="9113916"/>
                <a:ext cx="809378" cy="461665"/>
              </a:xfrm>
              <a:prstGeom prst="rect">
                <a:avLst/>
              </a:prstGeom>
              <a:noFill/>
            </p:spPr>
            <p:txBody>
              <a:bodyPr wrap="square" rtlCol="0">
                <a:spAutoFit/>
              </a:bodyPr>
              <a:lstStyle/>
              <a:p>
                <a:r>
                  <a:rPr lang="en-US" sz="2400" b="1">
                    <a:solidFill>
                      <a:schemeClr val="bg1"/>
                    </a:solidFill>
                  </a:rPr>
                  <a:t>MIP</a:t>
                </a:r>
              </a:p>
            </p:txBody>
          </p:sp>
        </p:grpSp>
      </p:grpSp>
      <p:pic>
        <p:nvPicPr>
          <p:cNvPr id="10" name="Picture 9" descr="A screenshot of a graph&#10;&#10;Description automatically generated">
            <a:extLst>
              <a:ext uri="{FF2B5EF4-FFF2-40B4-BE49-F238E27FC236}">
                <a16:creationId xmlns:a16="http://schemas.microsoft.com/office/drawing/2014/main" id="{A10F26C9-8A27-7927-CADB-2114EB8C9363}"/>
              </a:ext>
            </a:extLst>
          </p:cNvPr>
          <p:cNvPicPr>
            <a:picLocks noChangeAspect="1"/>
          </p:cNvPicPr>
          <p:nvPr/>
        </p:nvPicPr>
        <p:blipFill rotWithShape="1">
          <a:blip r:embed="rId11"/>
          <a:srcRect l="3300" t="2952" r="1737" b="2612"/>
          <a:stretch/>
        </p:blipFill>
        <p:spPr>
          <a:xfrm>
            <a:off x="2954268" y="8509778"/>
            <a:ext cx="3103632" cy="1979351"/>
          </a:xfrm>
          <a:prstGeom prst="rect">
            <a:avLst/>
          </a:prstGeom>
        </p:spPr>
      </p:pic>
      <p:sp>
        <p:nvSpPr>
          <p:cNvPr id="11" name="TextBox 10">
            <a:extLst>
              <a:ext uri="{FF2B5EF4-FFF2-40B4-BE49-F238E27FC236}">
                <a16:creationId xmlns:a16="http://schemas.microsoft.com/office/drawing/2014/main" id="{CEC6D56D-F266-510D-1BB8-A7AAC9253F29}"/>
              </a:ext>
            </a:extLst>
          </p:cNvPr>
          <p:cNvSpPr txBox="1"/>
          <p:nvPr/>
        </p:nvSpPr>
        <p:spPr>
          <a:xfrm>
            <a:off x="5421505" y="305359"/>
            <a:ext cx="1371600" cy="1015663"/>
          </a:xfrm>
          <a:prstGeom prst="rect">
            <a:avLst/>
          </a:prstGeom>
          <a:noFill/>
        </p:spPr>
        <p:txBody>
          <a:bodyPr wrap="square" rtlCol="0">
            <a:spAutoFit/>
          </a:bodyPr>
          <a:lstStyle/>
          <a:p>
            <a:r>
              <a:rPr lang="es-DO" sz="6000">
                <a:latin typeface="Bebas Neue" panose="020B0606020202050201" pitchFamily="34" charset="0"/>
              </a:rPr>
              <a:t>OPEX </a:t>
            </a:r>
          </a:p>
        </p:txBody>
      </p:sp>
    </p:spTree>
    <p:extLst>
      <p:ext uri="{BB962C8B-B14F-4D97-AF65-F5344CB8AC3E}">
        <p14:creationId xmlns:p14="http://schemas.microsoft.com/office/powerpoint/2010/main" val="93262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border&#10;&#10;Description automatically generated">
            <a:extLst>
              <a:ext uri="{FF2B5EF4-FFF2-40B4-BE49-F238E27FC236}">
                <a16:creationId xmlns:a16="http://schemas.microsoft.com/office/drawing/2014/main" id="{C7AA13EC-0769-D32F-A09F-73C808E30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9" y="10747"/>
            <a:ext cx="7772400" cy="10972800"/>
          </a:xfrm>
          <a:prstGeom prst="rect">
            <a:avLst/>
          </a:prstGeom>
        </p:spPr>
      </p:pic>
      <p:pic>
        <p:nvPicPr>
          <p:cNvPr id="7" name="Picture 6" descr="A person holding a bottle&#10;&#10;Description automatically generated">
            <a:extLst>
              <a:ext uri="{FF2B5EF4-FFF2-40B4-BE49-F238E27FC236}">
                <a16:creationId xmlns:a16="http://schemas.microsoft.com/office/drawing/2014/main" id="{8D4C5781-0A15-3A71-CA6E-C0C6E6BA4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750" y="7286888"/>
            <a:ext cx="2765582" cy="3536253"/>
          </a:xfrm>
          <a:prstGeom prst="rect">
            <a:avLst/>
          </a:prstGeom>
        </p:spPr>
      </p:pic>
      <p:sp>
        <p:nvSpPr>
          <p:cNvPr id="9" name="TextBox 8">
            <a:extLst>
              <a:ext uri="{FF2B5EF4-FFF2-40B4-BE49-F238E27FC236}">
                <a16:creationId xmlns:a16="http://schemas.microsoft.com/office/drawing/2014/main" id="{BB625533-7652-E92E-36D0-FDD78DA15055}"/>
              </a:ext>
            </a:extLst>
          </p:cNvPr>
          <p:cNvSpPr txBox="1"/>
          <p:nvPr/>
        </p:nvSpPr>
        <p:spPr>
          <a:xfrm>
            <a:off x="839099" y="2390101"/>
            <a:ext cx="2924826" cy="553998"/>
          </a:xfrm>
          <a:prstGeom prst="rect">
            <a:avLst/>
          </a:prstGeom>
          <a:noFill/>
        </p:spPr>
        <p:txBody>
          <a:bodyPr wrap="square" rtlCol="0">
            <a:spAutoFit/>
          </a:bodyPr>
          <a:lstStyle/>
          <a:p>
            <a:r>
              <a:rPr lang="en-US" sz="1500" b="1" spc="300" dirty="0">
                <a:solidFill>
                  <a:srgbClr val="002060"/>
                </a:solidFill>
                <a:latin typeface="Arial Nova Cond" panose="020B0506020202020204" pitchFamily="34" charset="0"/>
                <a:cs typeface="Arial" panose="020B0604020202020204" pitchFamily="34" charset="0"/>
              </a:rPr>
              <a:t>Un </a:t>
            </a:r>
            <a:r>
              <a:rPr lang="en-US" sz="1500" b="1" spc="300" dirty="0" err="1">
                <a:solidFill>
                  <a:srgbClr val="002060"/>
                </a:solidFill>
                <a:latin typeface="Arial Nova Cond" panose="020B0506020202020204" pitchFamily="34" charset="0"/>
                <a:cs typeface="Arial" panose="020B0604020202020204" pitchFamily="34" charset="0"/>
              </a:rPr>
              <a:t>mensaje</a:t>
            </a:r>
            <a:r>
              <a:rPr lang="en-US" sz="1500" b="1" spc="300" dirty="0">
                <a:solidFill>
                  <a:srgbClr val="002060"/>
                </a:solidFill>
                <a:latin typeface="Arial Nova Cond" panose="020B0506020202020204" pitchFamily="34" charset="0"/>
                <a:cs typeface="Arial" panose="020B0604020202020204" pitchFamily="34" charset="0"/>
              </a:rPr>
              <a:t> de nuestra Gerente General</a:t>
            </a:r>
          </a:p>
        </p:txBody>
      </p:sp>
      <p:sp>
        <p:nvSpPr>
          <p:cNvPr id="10" name="TextBox 9">
            <a:extLst>
              <a:ext uri="{FF2B5EF4-FFF2-40B4-BE49-F238E27FC236}">
                <a16:creationId xmlns:a16="http://schemas.microsoft.com/office/drawing/2014/main" id="{1DC99971-B959-12E2-6A58-AB4E68B8E78E}"/>
              </a:ext>
            </a:extLst>
          </p:cNvPr>
          <p:cNvSpPr txBox="1"/>
          <p:nvPr/>
        </p:nvSpPr>
        <p:spPr>
          <a:xfrm>
            <a:off x="209550" y="2321226"/>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03</a:t>
            </a:r>
          </a:p>
        </p:txBody>
      </p:sp>
      <p:sp>
        <p:nvSpPr>
          <p:cNvPr id="12" name="TextBox 11">
            <a:extLst>
              <a:ext uri="{FF2B5EF4-FFF2-40B4-BE49-F238E27FC236}">
                <a16:creationId xmlns:a16="http://schemas.microsoft.com/office/drawing/2014/main" id="{91B9DD48-5622-FC32-05CE-E3ACE73D89BC}"/>
              </a:ext>
            </a:extLst>
          </p:cNvPr>
          <p:cNvSpPr txBox="1"/>
          <p:nvPr/>
        </p:nvSpPr>
        <p:spPr>
          <a:xfrm>
            <a:off x="881629" y="3611592"/>
            <a:ext cx="3111280" cy="553998"/>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a:latin typeface="Arial Nova Cond" panose="020B0506020202020204" pitchFamily="34" charset="0"/>
              </a:rPr>
              <a:t>Resultados: </a:t>
            </a:r>
            <a:r>
              <a:rPr lang="en-US" sz="1500" dirty="0" err="1">
                <a:latin typeface="Arial Nova Cond" panose="020B0506020202020204" pitchFamily="34" charset="0"/>
              </a:rPr>
              <a:t>Logros</a:t>
            </a:r>
            <a:r>
              <a:rPr lang="en-US" sz="1500" dirty="0">
                <a:latin typeface="Arial Nova Cond" panose="020B0506020202020204" pitchFamily="34" charset="0"/>
              </a:rPr>
              <a:t> y Retos</a:t>
            </a:r>
          </a:p>
        </p:txBody>
      </p:sp>
      <p:sp>
        <p:nvSpPr>
          <p:cNvPr id="15" name="TextBox 14">
            <a:extLst>
              <a:ext uri="{FF2B5EF4-FFF2-40B4-BE49-F238E27FC236}">
                <a16:creationId xmlns:a16="http://schemas.microsoft.com/office/drawing/2014/main" id="{E35000BF-8A82-4DB3-5BC5-673EE5AF2029}"/>
              </a:ext>
            </a:extLst>
          </p:cNvPr>
          <p:cNvSpPr txBox="1"/>
          <p:nvPr/>
        </p:nvSpPr>
        <p:spPr>
          <a:xfrm>
            <a:off x="892790" y="4756667"/>
            <a:ext cx="3111280"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dirty="0" err="1">
                <a:latin typeface="Arial Nova Cond" panose="020B0506020202020204" pitchFamily="34" charset="0"/>
              </a:rPr>
              <a:t>Aqui</a:t>
            </a:r>
            <a:r>
              <a:rPr lang="en-US" sz="1500" dirty="0">
                <a:latin typeface="Arial Nova Cond" panose="020B0506020202020204" pitchFamily="34" charset="0"/>
              </a:rPr>
              <a:t> es donde TU </a:t>
            </a:r>
            <a:r>
              <a:rPr lang="en-US" sz="1500" dirty="0" err="1">
                <a:latin typeface="Arial Nova Cond" panose="020B0506020202020204" pitchFamily="34" charset="0"/>
              </a:rPr>
              <a:t>creces</a:t>
            </a:r>
            <a:endParaRPr lang="en-US" sz="1500" dirty="0">
              <a:latin typeface="Arial Nova Cond" panose="020B0506020202020204" pitchFamily="34" charset="0"/>
            </a:endParaRPr>
          </a:p>
        </p:txBody>
      </p:sp>
      <p:sp>
        <p:nvSpPr>
          <p:cNvPr id="21" name="TextBox 20">
            <a:extLst>
              <a:ext uri="{FF2B5EF4-FFF2-40B4-BE49-F238E27FC236}">
                <a16:creationId xmlns:a16="http://schemas.microsoft.com/office/drawing/2014/main" id="{B8C0A594-E970-3C27-FCB8-B507A2C2D58D}"/>
              </a:ext>
            </a:extLst>
          </p:cNvPr>
          <p:cNvSpPr txBox="1"/>
          <p:nvPr/>
        </p:nvSpPr>
        <p:spPr>
          <a:xfrm>
            <a:off x="209550" y="3497442"/>
            <a:ext cx="697119" cy="553998"/>
          </a:xfrm>
          <a:prstGeom prst="rect">
            <a:avLst/>
          </a:prstGeom>
          <a:noFill/>
        </p:spPr>
        <p:txBody>
          <a:bodyPr wrap="square" rtlCol="0">
            <a:spAutoFit/>
          </a:bodyPr>
          <a:lstStyle/>
          <a:p>
            <a:pPr algn="r"/>
            <a:r>
              <a:rPr lang="en-US" sz="3000" b="1" dirty="0">
                <a:solidFill>
                  <a:srgbClr val="FF9900"/>
                </a:solidFill>
                <a:latin typeface="Arial Black" panose="020B0A04020102020204" pitchFamily="34" charset="0"/>
                <a:cs typeface="Arial Bold" panose="020B0704020202020204" pitchFamily="34" charset="0"/>
              </a:rPr>
              <a:t>02</a:t>
            </a:r>
          </a:p>
        </p:txBody>
      </p:sp>
      <p:sp>
        <p:nvSpPr>
          <p:cNvPr id="22" name="TextBox 21">
            <a:extLst>
              <a:ext uri="{FF2B5EF4-FFF2-40B4-BE49-F238E27FC236}">
                <a16:creationId xmlns:a16="http://schemas.microsoft.com/office/drawing/2014/main" id="{5788AD67-9520-C183-85F3-5C7496148B35}"/>
              </a:ext>
            </a:extLst>
          </p:cNvPr>
          <p:cNvSpPr txBox="1"/>
          <p:nvPr/>
        </p:nvSpPr>
        <p:spPr>
          <a:xfrm>
            <a:off x="209550" y="4655487"/>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05</a:t>
            </a:r>
          </a:p>
        </p:txBody>
      </p:sp>
      <p:sp>
        <p:nvSpPr>
          <p:cNvPr id="24" name="TextBox 23">
            <a:extLst>
              <a:ext uri="{FF2B5EF4-FFF2-40B4-BE49-F238E27FC236}">
                <a16:creationId xmlns:a16="http://schemas.microsoft.com/office/drawing/2014/main" id="{CE0D9724-1F9D-162A-5C75-D36F0DE23656}"/>
              </a:ext>
            </a:extLst>
          </p:cNvPr>
          <p:cNvSpPr txBox="1"/>
          <p:nvPr/>
        </p:nvSpPr>
        <p:spPr>
          <a:xfrm>
            <a:off x="4664787" y="5301873"/>
            <a:ext cx="2623517"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Novedades</a:t>
            </a:r>
            <a:r>
              <a:rPr lang="en-US" sz="1500">
                <a:latin typeface="Arial Nova Cond" panose="020B0506020202020204" pitchFamily="34" charset="0"/>
              </a:rPr>
              <a:t> EHS</a:t>
            </a:r>
          </a:p>
        </p:txBody>
      </p:sp>
      <p:sp>
        <p:nvSpPr>
          <p:cNvPr id="26" name="TextBox 25">
            <a:extLst>
              <a:ext uri="{FF2B5EF4-FFF2-40B4-BE49-F238E27FC236}">
                <a16:creationId xmlns:a16="http://schemas.microsoft.com/office/drawing/2014/main" id="{2DE09F54-4167-5AA8-3952-2EE23AB4AEA7}"/>
              </a:ext>
            </a:extLst>
          </p:cNvPr>
          <p:cNvSpPr txBox="1"/>
          <p:nvPr/>
        </p:nvSpPr>
        <p:spPr>
          <a:xfrm>
            <a:off x="4071112" y="5220148"/>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13</a:t>
            </a:r>
          </a:p>
        </p:txBody>
      </p:sp>
      <p:sp>
        <p:nvSpPr>
          <p:cNvPr id="27" name="TextBox 26">
            <a:extLst>
              <a:ext uri="{FF2B5EF4-FFF2-40B4-BE49-F238E27FC236}">
                <a16:creationId xmlns:a16="http://schemas.microsoft.com/office/drawing/2014/main" id="{FD8079E8-2EC4-61B0-CBB3-1B5B840CA357}"/>
              </a:ext>
            </a:extLst>
          </p:cNvPr>
          <p:cNvSpPr txBox="1"/>
          <p:nvPr/>
        </p:nvSpPr>
        <p:spPr>
          <a:xfrm>
            <a:off x="818890" y="5763605"/>
            <a:ext cx="3111280" cy="553998"/>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Somos</a:t>
            </a:r>
            <a:r>
              <a:rPr lang="en-US" sz="1500">
                <a:latin typeface="Arial Nova Cond" panose="020B0506020202020204" pitchFamily="34" charset="0"/>
              </a:rPr>
              <a:t> </a:t>
            </a:r>
            <a:r>
              <a:rPr lang="en-US" sz="1500" err="1">
                <a:latin typeface="Arial Nova Cond" panose="020B0506020202020204" pitchFamily="34" charset="0"/>
              </a:rPr>
              <a:t>el</a:t>
            </a:r>
            <a:r>
              <a:rPr lang="en-US" sz="1500">
                <a:latin typeface="Arial Nova Cond" panose="020B0506020202020204" pitchFamily="34" charset="0"/>
              </a:rPr>
              <a:t> major </a:t>
            </a:r>
            <a:r>
              <a:rPr lang="en-US" sz="1500" err="1">
                <a:latin typeface="Arial Nova Cond" panose="020B0506020202020204" pitchFamily="34" charset="0"/>
              </a:rPr>
              <a:t>lugar</a:t>
            </a:r>
            <a:r>
              <a:rPr lang="en-US" sz="1500">
                <a:latin typeface="Arial Nova Cond" panose="020B0506020202020204" pitchFamily="34" charset="0"/>
              </a:rPr>
              <a:t> para </a:t>
            </a:r>
            <a:r>
              <a:rPr lang="en-US" sz="1500" err="1">
                <a:latin typeface="Arial Nova Cond" panose="020B0506020202020204" pitchFamily="34" charset="0"/>
              </a:rPr>
              <a:t>trabajar</a:t>
            </a:r>
            <a:endParaRPr lang="en-US" sz="1500">
              <a:latin typeface="Arial Nova Cond" panose="020B0506020202020204" pitchFamily="34" charset="0"/>
            </a:endParaRPr>
          </a:p>
        </p:txBody>
      </p:sp>
      <p:sp>
        <p:nvSpPr>
          <p:cNvPr id="29" name="TextBox 28">
            <a:extLst>
              <a:ext uri="{FF2B5EF4-FFF2-40B4-BE49-F238E27FC236}">
                <a16:creationId xmlns:a16="http://schemas.microsoft.com/office/drawing/2014/main" id="{ED07326A-D93A-13EE-4B70-98586DEC200F}"/>
              </a:ext>
            </a:extLst>
          </p:cNvPr>
          <p:cNvSpPr txBox="1"/>
          <p:nvPr/>
        </p:nvSpPr>
        <p:spPr>
          <a:xfrm>
            <a:off x="209550" y="5662425"/>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07</a:t>
            </a:r>
          </a:p>
        </p:txBody>
      </p:sp>
      <p:sp>
        <p:nvSpPr>
          <p:cNvPr id="30" name="TextBox 29">
            <a:extLst>
              <a:ext uri="{FF2B5EF4-FFF2-40B4-BE49-F238E27FC236}">
                <a16:creationId xmlns:a16="http://schemas.microsoft.com/office/drawing/2014/main" id="{F4B0B0EF-165D-26E9-44C2-E1BDA2F9F946}"/>
              </a:ext>
            </a:extLst>
          </p:cNvPr>
          <p:cNvSpPr txBox="1"/>
          <p:nvPr/>
        </p:nvSpPr>
        <p:spPr>
          <a:xfrm>
            <a:off x="767009" y="6876150"/>
            <a:ext cx="3111280"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Bienvenidos</a:t>
            </a:r>
            <a:endParaRPr lang="en-US" sz="1500">
              <a:latin typeface="Arial Nova Cond" panose="020B0506020202020204" pitchFamily="34" charset="0"/>
            </a:endParaRPr>
          </a:p>
        </p:txBody>
      </p:sp>
      <p:sp>
        <p:nvSpPr>
          <p:cNvPr id="32" name="TextBox 31">
            <a:extLst>
              <a:ext uri="{FF2B5EF4-FFF2-40B4-BE49-F238E27FC236}">
                <a16:creationId xmlns:a16="http://schemas.microsoft.com/office/drawing/2014/main" id="{8D0CE2FB-37D7-AFD1-3AD9-C71B58CBA556}"/>
              </a:ext>
            </a:extLst>
          </p:cNvPr>
          <p:cNvSpPr txBox="1"/>
          <p:nvPr/>
        </p:nvSpPr>
        <p:spPr>
          <a:xfrm>
            <a:off x="209550" y="6781456"/>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09</a:t>
            </a:r>
          </a:p>
        </p:txBody>
      </p:sp>
      <p:sp>
        <p:nvSpPr>
          <p:cNvPr id="33" name="TextBox 32">
            <a:extLst>
              <a:ext uri="{FF2B5EF4-FFF2-40B4-BE49-F238E27FC236}">
                <a16:creationId xmlns:a16="http://schemas.microsoft.com/office/drawing/2014/main" id="{484820AB-975F-CACC-F69C-2DED6CDDEB7F}"/>
              </a:ext>
            </a:extLst>
          </p:cNvPr>
          <p:cNvSpPr txBox="1"/>
          <p:nvPr/>
        </p:nvSpPr>
        <p:spPr>
          <a:xfrm>
            <a:off x="786464" y="8027826"/>
            <a:ext cx="3111280"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Promociones</a:t>
            </a:r>
            <a:endParaRPr lang="en-US" sz="1500">
              <a:latin typeface="Arial Nova Cond" panose="020B0506020202020204" pitchFamily="34" charset="0"/>
            </a:endParaRPr>
          </a:p>
        </p:txBody>
      </p:sp>
      <p:sp>
        <p:nvSpPr>
          <p:cNvPr id="35" name="TextBox 34">
            <a:extLst>
              <a:ext uri="{FF2B5EF4-FFF2-40B4-BE49-F238E27FC236}">
                <a16:creationId xmlns:a16="http://schemas.microsoft.com/office/drawing/2014/main" id="{D669F303-A0DE-F35F-5066-7F3D9B00D854}"/>
              </a:ext>
            </a:extLst>
          </p:cNvPr>
          <p:cNvSpPr txBox="1"/>
          <p:nvPr/>
        </p:nvSpPr>
        <p:spPr>
          <a:xfrm>
            <a:off x="209550" y="7907330"/>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10</a:t>
            </a:r>
          </a:p>
        </p:txBody>
      </p:sp>
      <p:sp>
        <p:nvSpPr>
          <p:cNvPr id="36" name="TextBox 35">
            <a:extLst>
              <a:ext uri="{FF2B5EF4-FFF2-40B4-BE49-F238E27FC236}">
                <a16:creationId xmlns:a16="http://schemas.microsoft.com/office/drawing/2014/main" id="{219D73E1-BEBB-E515-D808-04328EA19477}"/>
              </a:ext>
            </a:extLst>
          </p:cNvPr>
          <p:cNvSpPr txBox="1"/>
          <p:nvPr/>
        </p:nvSpPr>
        <p:spPr>
          <a:xfrm>
            <a:off x="4664787" y="6367173"/>
            <a:ext cx="2623517"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a:latin typeface="Arial Nova Cond" panose="020B0506020202020204" pitchFamily="34" charset="0"/>
              </a:rPr>
              <a:t>Alta Gama</a:t>
            </a:r>
          </a:p>
        </p:txBody>
      </p:sp>
      <p:sp>
        <p:nvSpPr>
          <p:cNvPr id="38" name="TextBox 37">
            <a:extLst>
              <a:ext uri="{FF2B5EF4-FFF2-40B4-BE49-F238E27FC236}">
                <a16:creationId xmlns:a16="http://schemas.microsoft.com/office/drawing/2014/main" id="{32E35827-D3D2-4D67-4D4C-920F0FCA2F76}"/>
              </a:ext>
            </a:extLst>
          </p:cNvPr>
          <p:cNvSpPr txBox="1"/>
          <p:nvPr/>
        </p:nvSpPr>
        <p:spPr>
          <a:xfrm>
            <a:off x="4071112" y="6285449"/>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17</a:t>
            </a:r>
          </a:p>
        </p:txBody>
      </p:sp>
      <p:sp>
        <p:nvSpPr>
          <p:cNvPr id="39" name="TextBox 38">
            <a:extLst>
              <a:ext uri="{FF2B5EF4-FFF2-40B4-BE49-F238E27FC236}">
                <a16:creationId xmlns:a16="http://schemas.microsoft.com/office/drawing/2014/main" id="{18CDA2D4-5E2C-AF0E-7F27-C9159467139F}"/>
              </a:ext>
            </a:extLst>
          </p:cNvPr>
          <p:cNvSpPr txBox="1"/>
          <p:nvPr/>
        </p:nvSpPr>
        <p:spPr>
          <a:xfrm>
            <a:off x="4816698" y="7436485"/>
            <a:ext cx="2955701" cy="553998"/>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Seguimos</a:t>
            </a:r>
            <a:r>
              <a:rPr lang="en-US" sz="1500">
                <a:latin typeface="Arial Nova Cond" panose="020B0506020202020204" pitchFamily="34" charset="0"/>
              </a:rPr>
              <a:t> </a:t>
            </a:r>
            <a:r>
              <a:rPr lang="en-US" sz="1500" err="1">
                <a:latin typeface="Arial Nova Cond" panose="020B0506020202020204" pitchFamily="34" charset="0"/>
              </a:rPr>
              <a:t>Construyendo</a:t>
            </a:r>
            <a:r>
              <a:rPr lang="en-US" sz="1500">
                <a:latin typeface="Arial Nova Cond" panose="020B0506020202020204" pitchFamily="34" charset="0"/>
              </a:rPr>
              <a:t> </a:t>
            </a:r>
            <a:r>
              <a:rPr lang="en-US" sz="1500" err="1">
                <a:latin typeface="Arial Nova Cond" panose="020B0506020202020204" pitchFamily="34" charset="0"/>
              </a:rPr>
              <a:t>Futuro</a:t>
            </a:r>
            <a:endParaRPr lang="en-US" sz="1500">
              <a:latin typeface="Arial Nova Cond" panose="020B0506020202020204" pitchFamily="34" charset="0"/>
            </a:endParaRPr>
          </a:p>
        </p:txBody>
      </p:sp>
      <p:sp>
        <p:nvSpPr>
          <p:cNvPr id="41" name="TextBox 40">
            <a:extLst>
              <a:ext uri="{FF2B5EF4-FFF2-40B4-BE49-F238E27FC236}">
                <a16:creationId xmlns:a16="http://schemas.microsoft.com/office/drawing/2014/main" id="{C842FCD5-8213-DB10-1BA2-CDD3C12F0400}"/>
              </a:ext>
            </a:extLst>
          </p:cNvPr>
          <p:cNvSpPr txBox="1"/>
          <p:nvPr/>
        </p:nvSpPr>
        <p:spPr>
          <a:xfrm>
            <a:off x="4071112" y="7322335"/>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18</a:t>
            </a:r>
          </a:p>
        </p:txBody>
      </p:sp>
      <p:sp>
        <p:nvSpPr>
          <p:cNvPr id="42" name="TextBox 41">
            <a:extLst>
              <a:ext uri="{FF2B5EF4-FFF2-40B4-BE49-F238E27FC236}">
                <a16:creationId xmlns:a16="http://schemas.microsoft.com/office/drawing/2014/main" id="{BA4DA738-8C6A-7EED-B4B1-1894305AEB13}"/>
              </a:ext>
            </a:extLst>
          </p:cNvPr>
          <p:cNvSpPr txBox="1"/>
          <p:nvPr/>
        </p:nvSpPr>
        <p:spPr>
          <a:xfrm>
            <a:off x="779978" y="9037245"/>
            <a:ext cx="2452319"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latin typeface="Arial Nova Cond" panose="020B0506020202020204" pitchFamily="34" charset="0"/>
              </a:rPr>
              <a:t>Novedades</a:t>
            </a:r>
            <a:r>
              <a:rPr lang="en-US" sz="1500">
                <a:latin typeface="Arial Nova Cond" panose="020B0506020202020204" pitchFamily="34" charset="0"/>
              </a:rPr>
              <a:t> </a:t>
            </a:r>
            <a:r>
              <a:rPr lang="en-US" sz="1500" err="1">
                <a:latin typeface="Arial Nova Cond" panose="020B0506020202020204" pitchFamily="34" charset="0"/>
              </a:rPr>
              <a:t>ICare</a:t>
            </a:r>
            <a:endParaRPr lang="en-US" sz="1500">
              <a:latin typeface="Arial Nova Cond" panose="020B0506020202020204" pitchFamily="34" charset="0"/>
            </a:endParaRPr>
          </a:p>
        </p:txBody>
      </p:sp>
      <p:sp>
        <p:nvSpPr>
          <p:cNvPr id="44" name="TextBox 43">
            <a:extLst>
              <a:ext uri="{FF2B5EF4-FFF2-40B4-BE49-F238E27FC236}">
                <a16:creationId xmlns:a16="http://schemas.microsoft.com/office/drawing/2014/main" id="{5685CAB5-CA8A-933F-38BA-8B2401156AC8}"/>
              </a:ext>
            </a:extLst>
          </p:cNvPr>
          <p:cNvSpPr txBox="1"/>
          <p:nvPr/>
        </p:nvSpPr>
        <p:spPr>
          <a:xfrm>
            <a:off x="209550" y="8916611"/>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11</a:t>
            </a:r>
          </a:p>
        </p:txBody>
      </p:sp>
      <p:sp>
        <p:nvSpPr>
          <p:cNvPr id="45" name="TextBox 44">
            <a:extLst>
              <a:ext uri="{FF2B5EF4-FFF2-40B4-BE49-F238E27FC236}">
                <a16:creationId xmlns:a16="http://schemas.microsoft.com/office/drawing/2014/main" id="{CAEF9DC7-4CC3-310F-39DD-19530E777ACC}"/>
              </a:ext>
            </a:extLst>
          </p:cNvPr>
          <p:cNvSpPr txBox="1"/>
          <p:nvPr/>
        </p:nvSpPr>
        <p:spPr>
          <a:xfrm>
            <a:off x="4323192" y="3216479"/>
            <a:ext cx="1965277" cy="338554"/>
          </a:xfrm>
          <a:prstGeom prst="rect">
            <a:avLst/>
          </a:prstGeom>
          <a:noFill/>
        </p:spPr>
        <p:txBody>
          <a:bodyPr wrap="square" rtlCol="0">
            <a:spAutoFit/>
          </a:bodyPr>
          <a:lstStyle/>
          <a:p>
            <a:pPr algn="ctr"/>
            <a:r>
              <a:rPr lang="en-US" sz="1600">
                <a:solidFill>
                  <a:schemeClr val="tx1">
                    <a:lumMod val="75000"/>
                    <a:lumOff val="25000"/>
                  </a:schemeClr>
                </a:solidFill>
                <a:latin typeface="Arial" panose="020B0604020202020204" pitchFamily="34" charset="0"/>
                <a:cs typeface="Arial" panose="020B0604020202020204" pitchFamily="34" charset="0"/>
              </a:rPr>
              <a:t>FOTO</a:t>
            </a:r>
          </a:p>
        </p:txBody>
      </p:sp>
      <p:sp>
        <p:nvSpPr>
          <p:cNvPr id="2" name="TextBox 1">
            <a:extLst>
              <a:ext uri="{FF2B5EF4-FFF2-40B4-BE49-F238E27FC236}">
                <a16:creationId xmlns:a16="http://schemas.microsoft.com/office/drawing/2014/main" id="{1D197471-5789-8B14-42FF-525E86174D64}"/>
              </a:ext>
            </a:extLst>
          </p:cNvPr>
          <p:cNvSpPr txBox="1"/>
          <p:nvPr/>
        </p:nvSpPr>
        <p:spPr>
          <a:xfrm>
            <a:off x="4939047" y="8460752"/>
            <a:ext cx="2964487"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a:latin typeface="Arial Nova Cond" panose="020B0506020202020204" pitchFamily="34" charset="0"/>
              </a:rPr>
              <a:t>OPEX News</a:t>
            </a:r>
          </a:p>
        </p:txBody>
      </p:sp>
      <p:sp>
        <p:nvSpPr>
          <p:cNvPr id="3" name="TextBox 2">
            <a:extLst>
              <a:ext uri="{FF2B5EF4-FFF2-40B4-BE49-F238E27FC236}">
                <a16:creationId xmlns:a16="http://schemas.microsoft.com/office/drawing/2014/main" id="{49BA128A-2952-AA76-670A-93200638E970}"/>
              </a:ext>
            </a:extLst>
          </p:cNvPr>
          <p:cNvSpPr txBox="1"/>
          <p:nvPr/>
        </p:nvSpPr>
        <p:spPr>
          <a:xfrm>
            <a:off x="4202247" y="8346602"/>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19</a:t>
            </a:r>
          </a:p>
        </p:txBody>
      </p:sp>
      <p:sp>
        <p:nvSpPr>
          <p:cNvPr id="4" name="TextBox 3">
            <a:extLst>
              <a:ext uri="{FF2B5EF4-FFF2-40B4-BE49-F238E27FC236}">
                <a16:creationId xmlns:a16="http://schemas.microsoft.com/office/drawing/2014/main" id="{3F281F87-E3E7-FECC-ED01-8CD3828F7F37}"/>
              </a:ext>
            </a:extLst>
          </p:cNvPr>
          <p:cNvSpPr txBox="1"/>
          <p:nvPr/>
        </p:nvSpPr>
        <p:spPr>
          <a:xfrm>
            <a:off x="4887532" y="9270776"/>
            <a:ext cx="2833352" cy="553998"/>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err="1"/>
              <a:t>Proximas</a:t>
            </a:r>
            <a:r>
              <a:rPr lang="en-US" sz="1500"/>
              <a:t> </a:t>
            </a:r>
            <a:r>
              <a:rPr lang="en-US" sz="1500" err="1"/>
              <a:t>Actividades</a:t>
            </a:r>
            <a:endParaRPr lang="en-US" sz="1500"/>
          </a:p>
        </p:txBody>
      </p:sp>
      <p:sp>
        <p:nvSpPr>
          <p:cNvPr id="6" name="TextBox 5">
            <a:extLst>
              <a:ext uri="{FF2B5EF4-FFF2-40B4-BE49-F238E27FC236}">
                <a16:creationId xmlns:a16="http://schemas.microsoft.com/office/drawing/2014/main" id="{0C4C77F5-21C7-73BF-E32A-6749F927A589}"/>
              </a:ext>
            </a:extLst>
          </p:cNvPr>
          <p:cNvSpPr txBox="1"/>
          <p:nvPr/>
        </p:nvSpPr>
        <p:spPr>
          <a:xfrm>
            <a:off x="4198702" y="9175944"/>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20</a:t>
            </a:r>
          </a:p>
        </p:txBody>
      </p:sp>
      <p:pic>
        <p:nvPicPr>
          <p:cNvPr id="11" name="Picture 10" descr="A hand pointing at a button&#10;&#10;Description automatically generated">
            <a:extLst>
              <a:ext uri="{FF2B5EF4-FFF2-40B4-BE49-F238E27FC236}">
                <a16:creationId xmlns:a16="http://schemas.microsoft.com/office/drawing/2014/main" id="{151EACB3-BF33-A92F-DE19-141E22A65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165" y="2031839"/>
            <a:ext cx="2981855" cy="2882460"/>
          </a:xfrm>
          <a:prstGeom prst="rect">
            <a:avLst/>
          </a:prstGeom>
        </p:spPr>
      </p:pic>
      <p:sp>
        <p:nvSpPr>
          <p:cNvPr id="13" name="TextBox 12">
            <a:extLst>
              <a:ext uri="{FF2B5EF4-FFF2-40B4-BE49-F238E27FC236}">
                <a16:creationId xmlns:a16="http://schemas.microsoft.com/office/drawing/2014/main" id="{EF680A13-B679-8E72-B309-14DA0A2FEFF0}"/>
              </a:ext>
            </a:extLst>
          </p:cNvPr>
          <p:cNvSpPr txBox="1"/>
          <p:nvPr/>
        </p:nvSpPr>
        <p:spPr>
          <a:xfrm>
            <a:off x="768992" y="9965295"/>
            <a:ext cx="2761985" cy="323165"/>
          </a:xfrm>
          <a:prstGeom prst="rect">
            <a:avLst/>
          </a:prstGeom>
          <a:noFill/>
        </p:spPr>
        <p:txBody>
          <a:bodyPr wrap="square" rtlCol="0">
            <a:spAutoFit/>
          </a:bodyPr>
          <a:lstStyle>
            <a:defPPr>
              <a:defRPr lang="en-US"/>
            </a:defPPr>
            <a:lvl1pPr>
              <a:defRPr sz="2000" b="1" spc="300">
                <a:solidFill>
                  <a:srgbClr val="002060"/>
                </a:solidFill>
                <a:latin typeface="Arial" panose="020B0604020202020204" pitchFamily="34" charset="0"/>
                <a:cs typeface="Arial" panose="020B0604020202020204" pitchFamily="34" charset="0"/>
              </a:defRPr>
            </a:lvl1pPr>
          </a:lstStyle>
          <a:p>
            <a:r>
              <a:rPr lang="en-US" sz="1500">
                <a:latin typeface="Arial Nova Cond" panose="020B0506020202020204" pitchFamily="34" charset="0"/>
              </a:rPr>
              <a:t>Los Heroes de EHS</a:t>
            </a:r>
          </a:p>
        </p:txBody>
      </p:sp>
      <p:sp>
        <p:nvSpPr>
          <p:cNvPr id="14" name="TextBox 13">
            <a:extLst>
              <a:ext uri="{FF2B5EF4-FFF2-40B4-BE49-F238E27FC236}">
                <a16:creationId xmlns:a16="http://schemas.microsoft.com/office/drawing/2014/main" id="{3E514D07-24B1-0BA6-79B8-234737BD0A38}"/>
              </a:ext>
            </a:extLst>
          </p:cNvPr>
          <p:cNvSpPr txBox="1"/>
          <p:nvPr/>
        </p:nvSpPr>
        <p:spPr>
          <a:xfrm>
            <a:off x="168833" y="9883570"/>
            <a:ext cx="697119" cy="553998"/>
          </a:xfrm>
          <a:prstGeom prst="rect">
            <a:avLst/>
          </a:prstGeom>
          <a:noFill/>
        </p:spPr>
        <p:txBody>
          <a:bodyPr wrap="square" rtlCol="0">
            <a:spAutoFit/>
          </a:bodyPr>
          <a:lstStyle/>
          <a:p>
            <a:pPr algn="r"/>
            <a:r>
              <a:rPr lang="en-US" sz="3000" b="1">
                <a:solidFill>
                  <a:srgbClr val="FF9900"/>
                </a:solidFill>
                <a:latin typeface="Arial Black" panose="020B0A04020102020204" pitchFamily="34" charset="0"/>
                <a:cs typeface="Arial Bold" panose="020B0704020202020204" pitchFamily="34" charset="0"/>
              </a:rPr>
              <a:t>12</a:t>
            </a:r>
          </a:p>
        </p:txBody>
      </p:sp>
    </p:spTree>
    <p:extLst>
      <p:ext uri="{BB962C8B-B14F-4D97-AF65-F5344CB8AC3E}">
        <p14:creationId xmlns:p14="http://schemas.microsoft.com/office/powerpoint/2010/main" val="4164657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B11537-EC4B-79AC-2FDC-1D69F0E6B92F}"/>
              </a:ext>
            </a:extLst>
          </p:cNvPr>
          <p:cNvSpPr/>
          <p:nvPr/>
        </p:nvSpPr>
        <p:spPr>
          <a:xfrm>
            <a:off x="342149" y="2575390"/>
            <a:ext cx="3361634" cy="3077265"/>
          </a:xfrm>
          <a:custGeom>
            <a:avLst/>
            <a:gdLst>
              <a:gd name="connsiteX0" fmla="*/ 0 w 3361634"/>
              <a:gd name="connsiteY0" fmla="*/ 0 h 3077265"/>
              <a:gd name="connsiteX1" fmla="*/ 593889 w 3361634"/>
              <a:gd name="connsiteY1" fmla="*/ 0 h 3077265"/>
              <a:gd name="connsiteX2" fmla="*/ 1120545 w 3361634"/>
              <a:gd name="connsiteY2" fmla="*/ 0 h 3077265"/>
              <a:gd name="connsiteX3" fmla="*/ 1613584 w 3361634"/>
              <a:gd name="connsiteY3" fmla="*/ 0 h 3077265"/>
              <a:gd name="connsiteX4" fmla="*/ 2106624 w 3361634"/>
              <a:gd name="connsiteY4" fmla="*/ 0 h 3077265"/>
              <a:gd name="connsiteX5" fmla="*/ 2666896 w 3361634"/>
              <a:gd name="connsiteY5" fmla="*/ 0 h 3077265"/>
              <a:gd name="connsiteX6" fmla="*/ 3361634 w 3361634"/>
              <a:gd name="connsiteY6" fmla="*/ 0 h 3077265"/>
              <a:gd name="connsiteX7" fmla="*/ 3361634 w 3361634"/>
              <a:gd name="connsiteY7" fmla="*/ 543650 h 3077265"/>
              <a:gd name="connsiteX8" fmla="*/ 3361634 w 3361634"/>
              <a:gd name="connsiteY8" fmla="*/ 964210 h 3077265"/>
              <a:gd name="connsiteX9" fmla="*/ 3361634 w 3361634"/>
              <a:gd name="connsiteY9" fmla="*/ 1384769 h 3077265"/>
              <a:gd name="connsiteX10" fmla="*/ 3361634 w 3361634"/>
              <a:gd name="connsiteY10" fmla="*/ 1928419 h 3077265"/>
              <a:gd name="connsiteX11" fmla="*/ 3361634 w 3361634"/>
              <a:gd name="connsiteY11" fmla="*/ 2410524 h 3077265"/>
              <a:gd name="connsiteX12" fmla="*/ 3361634 w 3361634"/>
              <a:gd name="connsiteY12" fmla="*/ 3077265 h 3077265"/>
              <a:gd name="connsiteX13" fmla="*/ 2801362 w 3361634"/>
              <a:gd name="connsiteY13" fmla="*/ 3077265 h 3077265"/>
              <a:gd name="connsiteX14" fmla="*/ 2274706 w 3361634"/>
              <a:gd name="connsiteY14" fmla="*/ 3077265 h 3077265"/>
              <a:gd name="connsiteX15" fmla="*/ 1815282 w 3361634"/>
              <a:gd name="connsiteY15" fmla="*/ 3077265 h 3077265"/>
              <a:gd name="connsiteX16" fmla="*/ 1221394 w 3361634"/>
              <a:gd name="connsiteY16" fmla="*/ 3077265 h 3077265"/>
              <a:gd name="connsiteX17" fmla="*/ 661121 w 3361634"/>
              <a:gd name="connsiteY17" fmla="*/ 3077265 h 3077265"/>
              <a:gd name="connsiteX18" fmla="*/ 0 w 3361634"/>
              <a:gd name="connsiteY18" fmla="*/ 3077265 h 3077265"/>
              <a:gd name="connsiteX19" fmla="*/ 0 w 3361634"/>
              <a:gd name="connsiteY19" fmla="*/ 2656705 h 3077265"/>
              <a:gd name="connsiteX20" fmla="*/ 0 w 3361634"/>
              <a:gd name="connsiteY20" fmla="*/ 2113055 h 3077265"/>
              <a:gd name="connsiteX21" fmla="*/ 0 w 3361634"/>
              <a:gd name="connsiteY21" fmla="*/ 1692496 h 3077265"/>
              <a:gd name="connsiteX22" fmla="*/ 0 w 3361634"/>
              <a:gd name="connsiteY22" fmla="*/ 1118073 h 3077265"/>
              <a:gd name="connsiteX23" fmla="*/ 0 w 3361634"/>
              <a:gd name="connsiteY23" fmla="*/ 697513 h 3077265"/>
              <a:gd name="connsiteX24" fmla="*/ 0 w 3361634"/>
              <a:gd name="connsiteY24" fmla="*/ 0 h 3077265"/>
              <a:gd name="connsiteX0" fmla="*/ 0 w 3361634"/>
              <a:gd name="connsiteY0" fmla="*/ 0 h 3077265"/>
              <a:gd name="connsiteX1" fmla="*/ 526656 w 3361634"/>
              <a:gd name="connsiteY1" fmla="*/ 0 h 3077265"/>
              <a:gd name="connsiteX2" fmla="*/ 1120545 w 3361634"/>
              <a:gd name="connsiteY2" fmla="*/ 0 h 3077265"/>
              <a:gd name="connsiteX3" fmla="*/ 1579968 w 3361634"/>
              <a:gd name="connsiteY3" fmla="*/ 0 h 3077265"/>
              <a:gd name="connsiteX4" fmla="*/ 2140240 w 3361634"/>
              <a:gd name="connsiteY4" fmla="*/ 0 h 3077265"/>
              <a:gd name="connsiteX5" fmla="*/ 2599664 w 3361634"/>
              <a:gd name="connsiteY5" fmla="*/ 0 h 3077265"/>
              <a:gd name="connsiteX6" fmla="*/ 3361634 w 3361634"/>
              <a:gd name="connsiteY6" fmla="*/ 0 h 3077265"/>
              <a:gd name="connsiteX7" fmla="*/ 3361634 w 3361634"/>
              <a:gd name="connsiteY7" fmla="*/ 574423 h 3077265"/>
              <a:gd name="connsiteX8" fmla="*/ 3361634 w 3361634"/>
              <a:gd name="connsiteY8" fmla="*/ 1148846 h 3077265"/>
              <a:gd name="connsiteX9" fmla="*/ 3361634 w 3361634"/>
              <a:gd name="connsiteY9" fmla="*/ 1600178 h 3077265"/>
              <a:gd name="connsiteX10" fmla="*/ 3361634 w 3361634"/>
              <a:gd name="connsiteY10" fmla="*/ 2082283 h 3077265"/>
              <a:gd name="connsiteX11" fmla="*/ 3361634 w 3361634"/>
              <a:gd name="connsiteY11" fmla="*/ 2595160 h 3077265"/>
              <a:gd name="connsiteX12" fmla="*/ 3361634 w 3361634"/>
              <a:gd name="connsiteY12" fmla="*/ 3077265 h 3077265"/>
              <a:gd name="connsiteX13" fmla="*/ 2734129 w 3361634"/>
              <a:gd name="connsiteY13" fmla="*/ 3077265 h 3077265"/>
              <a:gd name="connsiteX14" fmla="*/ 2140240 w 3361634"/>
              <a:gd name="connsiteY14" fmla="*/ 3077265 h 3077265"/>
              <a:gd name="connsiteX15" fmla="*/ 1613584 w 3361634"/>
              <a:gd name="connsiteY15" fmla="*/ 3077265 h 3077265"/>
              <a:gd name="connsiteX16" fmla="*/ 1086928 w 3361634"/>
              <a:gd name="connsiteY16" fmla="*/ 3077265 h 3077265"/>
              <a:gd name="connsiteX17" fmla="*/ 493040 w 3361634"/>
              <a:gd name="connsiteY17" fmla="*/ 3077265 h 3077265"/>
              <a:gd name="connsiteX18" fmla="*/ 0 w 3361634"/>
              <a:gd name="connsiteY18" fmla="*/ 3077265 h 3077265"/>
              <a:gd name="connsiteX19" fmla="*/ 0 w 3361634"/>
              <a:gd name="connsiteY19" fmla="*/ 2625933 h 3077265"/>
              <a:gd name="connsiteX20" fmla="*/ 0 w 3361634"/>
              <a:gd name="connsiteY20" fmla="*/ 2082283 h 3077265"/>
              <a:gd name="connsiteX21" fmla="*/ 0 w 3361634"/>
              <a:gd name="connsiteY21" fmla="*/ 1600178 h 3077265"/>
              <a:gd name="connsiteX22" fmla="*/ 0 w 3361634"/>
              <a:gd name="connsiteY22" fmla="*/ 1148846 h 3077265"/>
              <a:gd name="connsiteX23" fmla="*/ 0 w 3361634"/>
              <a:gd name="connsiteY23" fmla="*/ 635968 h 3077265"/>
              <a:gd name="connsiteX24" fmla="*/ 0 w 3361634"/>
              <a:gd name="connsiteY24" fmla="*/ 0 h 307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61634" h="3077265" fill="none" extrusionOk="0">
                <a:moveTo>
                  <a:pt x="0" y="0"/>
                </a:moveTo>
                <a:cubicBezTo>
                  <a:pt x="138703" y="-19930"/>
                  <a:pt x="404806" y="28988"/>
                  <a:pt x="593889" y="0"/>
                </a:cubicBezTo>
                <a:cubicBezTo>
                  <a:pt x="719245" y="-32940"/>
                  <a:pt x="936047" y="-5486"/>
                  <a:pt x="1120545" y="0"/>
                </a:cubicBezTo>
                <a:cubicBezTo>
                  <a:pt x="1284537" y="-13178"/>
                  <a:pt x="1456320" y="15898"/>
                  <a:pt x="1613584" y="0"/>
                </a:cubicBezTo>
                <a:cubicBezTo>
                  <a:pt x="1737834" y="-51828"/>
                  <a:pt x="1932994" y="37913"/>
                  <a:pt x="2106624" y="0"/>
                </a:cubicBezTo>
                <a:cubicBezTo>
                  <a:pt x="2267430" y="-34223"/>
                  <a:pt x="2451827" y="54551"/>
                  <a:pt x="2666896" y="0"/>
                </a:cubicBezTo>
                <a:cubicBezTo>
                  <a:pt x="2858854" y="13722"/>
                  <a:pt x="3031656" y="12712"/>
                  <a:pt x="3361634" y="0"/>
                </a:cubicBezTo>
                <a:cubicBezTo>
                  <a:pt x="3385745" y="236211"/>
                  <a:pt x="3325831" y="315075"/>
                  <a:pt x="3361634" y="543650"/>
                </a:cubicBezTo>
                <a:cubicBezTo>
                  <a:pt x="3417468" y="791831"/>
                  <a:pt x="3335343" y="878147"/>
                  <a:pt x="3361634" y="964210"/>
                </a:cubicBezTo>
                <a:cubicBezTo>
                  <a:pt x="3401606" y="1026571"/>
                  <a:pt x="3285482" y="1173631"/>
                  <a:pt x="3361634" y="1384769"/>
                </a:cubicBezTo>
                <a:cubicBezTo>
                  <a:pt x="3394640" y="1605364"/>
                  <a:pt x="3316266" y="1790953"/>
                  <a:pt x="3361634" y="1928419"/>
                </a:cubicBezTo>
                <a:cubicBezTo>
                  <a:pt x="3402921" y="2054515"/>
                  <a:pt x="3334368" y="2318735"/>
                  <a:pt x="3361634" y="2410524"/>
                </a:cubicBezTo>
                <a:cubicBezTo>
                  <a:pt x="3387576" y="2524772"/>
                  <a:pt x="3283206" y="2846522"/>
                  <a:pt x="3361634" y="3077265"/>
                </a:cubicBezTo>
                <a:cubicBezTo>
                  <a:pt x="3208903" y="3102187"/>
                  <a:pt x="2985247" y="3057759"/>
                  <a:pt x="2801362" y="3077265"/>
                </a:cubicBezTo>
                <a:cubicBezTo>
                  <a:pt x="2614960" y="3101260"/>
                  <a:pt x="2520513" y="3041108"/>
                  <a:pt x="2274706" y="3077265"/>
                </a:cubicBezTo>
                <a:cubicBezTo>
                  <a:pt x="2015763" y="3098046"/>
                  <a:pt x="2006217" y="3057921"/>
                  <a:pt x="1815282" y="3077265"/>
                </a:cubicBezTo>
                <a:cubicBezTo>
                  <a:pt x="1639808" y="3114896"/>
                  <a:pt x="1511299" y="3057477"/>
                  <a:pt x="1221394" y="3077265"/>
                </a:cubicBezTo>
                <a:cubicBezTo>
                  <a:pt x="956004" y="3127483"/>
                  <a:pt x="794507" y="3067438"/>
                  <a:pt x="661121" y="3077265"/>
                </a:cubicBezTo>
                <a:cubicBezTo>
                  <a:pt x="558229" y="3060450"/>
                  <a:pt x="295580" y="3130827"/>
                  <a:pt x="0" y="3077265"/>
                </a:cubicBezTo>
                <a:cubicBezTo>
                  <a:pt x="26328" y="2974563"/>
                  <a:pt x="84493" y="2803409"/>
                  <a:pt x="0" y="2656705"/>
                </a:cubicBezTo>
                <a:cubicBezTo>
                  <a:pt x="-20562" y="2472403"/>
                  <a:pt x="52559" y="2382001"/>
                  <a:pt x="0" y="2113055"/>
                </a:cubicBezTo>
                <a:cubicBezTo>
                  <a:pt x="-50153" y="1853219"/>
                  <a:pt x="49931" y="1818999"/>
                  <a:pt x="0" y="1692496"/>
                </a:cubicBezTo>
                <a:cubicBezTo>
                  <a:pt x="-5157" y="1570903"/>
                  <a:pt x="16968" y="1297285"/>
                  <a:pt x="0" y="1118073"/>
                </a:cubicBezTo>
                <a:cubicBezTo>
                  <a:pt x="-19697" y="965955"/>
                  <a:pt x="17532" y="868948"/>
                  <a:pt x="0" y="697513"/>
                </a:cubicBezTo>
                <a:cubicBezTo>
                  <a:pt x="-9237" y="572967"/>
                  <a:pt x="26696" y="169498"/>
                  <a:pt x="0" y="0"/>
                </a:cubicBezTo>
                <a:close/>
              </a:path>
              <a:path w="3361634" h="3077265" stroke="0" extrusionOk="0">
                <a:moveTo>
                  <a:pt x="0" y="0"/>
                </a:moveTo>
                <a:cubicBezTo>
                  <a:pt x="222480" y="-18715"/>
                  <a:pt x="270709" y="44928"/>
                  <a:pt x="526656" y="0"/>
                </a:cubicBezTo>
                <a:cubicBezTo>
                  <a:pt x="802588" y="-38335"/>
                  <a:pt x="853772" y="-11467"/>
                  <a:pt x="1120545" y="0"/>
                </a:cubicBezTo>
                <a:cubicBezTo>
                  <a:pt x="1396795" y="-3925"/>
                  <a:pt x="1442671" y="21087"/>
                  <a:pt x="1579968" y="0"/>
                </a:cubicBezTo>
                <a:cubicBezTo>
                  <a:pt x="1722760" y="-48838"/>
                  <a:pt x="1861625" y="109776"/>
                  <a:pt x="2140240" y="0"/>
                </a:cubicBezTo>
                <a:cubicBezTo>
                  <a:pt x="2382659" y="-63028"/>
                  <a:pt x="2427626" y="70111"/>
                  <a:pt x="2599664" y="0"/>
                </a:cubicBezTo>
                <a:cubicBezTo>
                  <a:pt x="2816618" y="-92098"/>
                  <a:pt x="3171768" y="86231"/>
                  <a:pt x="3361634" y="0"/>
                </a:cubicBezTo>
                <a:cubicBezTo>
                  <a:pt x="3387457" y="179532"/>
                  <a:pt x="3282008" y="365272"/>
                  <a:pt x="3361634" y="574423"/>
                </a:cubicBezTo>
                <a:cubicBezTo>
                  <a:pt x="3416731" y="743162"/>
                  <a:pt x="3343177" y="959277"/>
                  <a:pt x="3361634" y="1148846"/>
                </a:cubicBezTo>
                <a:cubicBezTo>
                  <a:pt x="3410267" y="1349560"/>
                  <a:pt x="3314784" y="1491932"/>
                  <a:pt x="3361634" y="1600178"/>
                </a:cubicBezTo>
                <a:cubicBezTo>
                  <a:pt x="3424629" y="1685024"/>
                  <a:pt x="3291044" y="1952742"/>
                  <a:pt x="3361634" y="2082283"/>
                </a:cubicBezTo>
                <a:cubicBezTo>
                  <a:pt x="3413742" y="2225313"/>
                  <a:pt x="3313195" y="2475713"/>
                  <a:pt x="3361634" y="2595160"/>
                </a:cubicBezTo>
                <a:cubicBezTo>
                  <a:pt x="3393436" y="2705903"/>
                  <a:pt x="3316896" y="2906496"/>
                  <a:pt x="3361634" y="3077265"/>
                </a:cubicBezTo>
                <a:cubicBezTo>
                  <a:pt x="3123855" y="3124829"/>
                  <a:pt x="2985502" y="3044270"/>
                  <a:pt x="2734129" y="3077265"/>
                </a:cubicBezTo>
                <a:cubicBezTo>
                  <a:pt x="2491769" y="3128125"/>
                  <a:pt x="2352381" y="3085377"/>
                  <a:pt x="2140240" y="3077265"/>
                </a:cubicBezTo>
                <a:cubicBezTo>
                  <a:pt x="1957930" y="3118213"/>
                  <a:pt x="1768590" y="3039503"/>
                  <a:pt x="1613584" y="3077265"/>
                </a:cubicBezTo>
                <a:cubicBezTo>
                  <a:pt x="1468795" y="3086805"/>
                  <a:pt x="1348120" y="3067831"/>
                  <a:pt x="1086928" y="3077265"/>
                </a:cubicBezTo>
                <a:cubicBezTo>
                  <a:pt x="832621" y="3099328"/>
                  <a:pt x="664911" y="3011021"/>
                  <a:pt x="493040" y="3077265"/>
                </a:cubicBezTo>
                <a:cubicBezTo>
                  <a:pt x="289715" y="3125533"/>
                  <a:pt x="148828" y="3026441"/>
                  <a:pt x="0" y="3077265"/>
                </a:cubicBezTo>
                <a:cubicBezTo>
                  <a:pt x="-33300" y="2970662"/>
                  <a:pt x="813" y="2721379"/>
                  <a:pt x="0" y="2625933"/>
                </a:cubicBezTo>
                <a:cubicBezTo>
                  <a:pt x="9374" y="2513993"/>
                  <a:pt x="66896" y="2278186"/>
                  <a:pt x="0" y="2082283"/>
                </a:cubicBezTo>
                <a:cubicBezTo>
                  <a:pt x="-19119" y="1865121"/>
                  <a:pt x="16392" y="1823291"/>
                  <a:pt x="0" y="1600178"/>
                </a:cubicBezTo>
                <a:cubicBezTo>
                  <a:pt x="-17900" y="1374256"/>
                  <a:pt x="3666" y="1331847"/>
                  <a:pt x="0" y="1148846"/>
                </a:cubicBezTo>
                <a:cubicBezTo>
                  <a:pt x="-14718" y="950863"/>
                  <a:pt x="7837" y="845530"/>
                  <a:pt x="0" y="635968"/>
                </a:cubicBezTo>
                <a:cubicBezTo>
                  <a:pt x="29153" y="420002"/>
                  <a:pt x="38897" y="254536"/>
                  <a:pt x="0" y="0"/>
                </a:cubicBezTo>
                <a:close/>
              </a:path>
              <a:path w="3361634" h="3077265" fill="none" stroke="0" extrusionOk="0">
                <a:moveTo>
                  <a:pt x="0" y="0"/>
                </a:moveTo>
                <a:cubicBezTo>
                  <a:pt x="150518" y="22380"/>
                  <a:pt x="396763" y="-5965"/>
                  <a:pt x="593889" y="0"/>
                </a:cubicBezTo>
                <a:cubicBezTo>
                  <a:pt x="749858" y="-32916"/>
                  <a:pt x="894180" y="38169"/>
                  <a:pt x="1120545" y="0"/>
                </a:cubicBezTo>
                <a:cubicBezTo>
                  <a:pt x="1321460" y="-15770"/>
                  <a:pt x="1493432" y="19196"/>
                  <a:pt x="1613584" y="0"/>
                </a:cubicBezTo>
                <a:cubicBezTo>
                  <a:pt x="1739135" y="-45156"/>
                  <a:pt x="1950031" y="45770"/>
                  <a:pt x="2106624" y="0"/>
                </a:cubicBezTo>
                <a:cubicBezTo>
                  <a:pt x="2264915" y="-3162"/>
                  <a:pt x="2472592" y="-8467"/>
                  <a:pt x="2666896" y="0"/>
                </a:cubicBezTo>
                <a:cubicBezTo>
                  <a:pt x="2838556" y="-16966"/>
                  <a:pt x="3028105" y="2213"/>
                  <a:pt x="3361634" y="0"/>
                </a:cubicBezTo>
                <a:cubicBezTo>
                  <a:pt x="3399509" y="244284"/>
                  <a:pt x="3314368" y="317662"/>
                  <a:pt x="3361634" y="543650"/>
                </a:cubicBezTo>
                <a:cubicBezTo>
                  <a:pt x="3384543" y="801065"/>
                  <a:pt x="3321234" y="883221"/>
                  <a:pt x="3361634" y="964210"/>
                </a:cubicBezTo>
                <a:cubicBezTo>
                  <a:pt x="3393276" y="1040412"/>
                  <a:pt x="3343591" y="1188526"/>
                  <a:pt x="3361634" y="1384769"/>
                </a:cubicBezTo>
                <a:cubicBezTo>
                  <a:pt x="3396515" y="1591491"/>
                  <a:pt x="3300240" y="1818063"/>
                  <a:pt x="3361634" y="1928419"/>
                </a:cubicBezTo>
                <a:cubicBezTo>
                  <a:pt x="3413773" y="2048116"/>
                  <a:pt x="3343077" y="2310768"/>
                  <a:pt x="3361634" y="2410524"/>
                </a:cubicBezTo>
                <a:cubicBezTo>
                  <a:pt x="3389942" y="2456519"/>
                  <a:pt x="3311385" y="2864662"/>
                  <a:pt x="3361634" y="3077265"/>
                </a:cubicBezTo>
                <a:cubicBezTo>
                  <a:pt x="3154685" y="3048921"/>
                  <a:pt x="2968435" y="3078797"/>
                  <a:pt x="2801362" y="3077265"/>
                </a:cubicBezTo>
                <a:cubicBezTo>
                  <a:pt x="2609764" y="3085696"/>
                  <a:pt x="2532116" y="3035516"/>
                  <a:pt x="2274706" y="3077265"/>
                </a:cubicBezTo>
                <a:cubicBezTo>
                  <a:pt x="2018104" y="3093690"/>
                  <a:pt x="2010098" y="3050572"/>
                  <a:pt x="1815282" y="3077265"/>
                </a:cubicBezTo>
                <a:cubicBezTo>
                  <a:pt x="1599916" y="3068632"/>
                  <a:pt x="1500353" y="3035208"/>
                  <a:pt x="1221394" y="3077265"/>
                </a:cubicBezTo>
                <a:cubicBezTo>
                  <a:pt x="944842" y="3078366"/>
                  <a:pt x="796319" y="3066687"/>
                  <a:pt x="661121" y="3077265"/>
                </a:cubicBezTo>
                <a:cubicBezTo>
                  <a:pt x="517658" y="3098501"/>
                  <a:pt x="319539" y="3067286"/>
                  <a:pt x="0" y="3077265"/>
                </a:cubicBezTo>
                <a:cubicBezTo>
                  <a:pt x="-3302" y="2980141"/>
                  <a:pt x="26387" y="2792694"/>
                  <a:pt x="0" y="2656705"/>
                </a:cubicBezTo>
                <a:cubicBezTo>
                  <a:pt x="-23942" y="2505981"/>
                  <a:pt x="53266" y="2356547"/>
                  <a:pt x="0" y="2113055"/>
                </a:cubicBezTo>
                <a:cubicBezTo>
                  <a:pt x="-59659" y="1839096"/>
                  <a:pt x="35208" y="1795877"/>
                  <a:pt x="0" y="1692496"/>
                </a:cubicBezTo>
                <a:cubicBezTo>
                  <a:pt x="-30327" y="1593373"/>
                  <a:pt x="28511" y="1244116"/>
                  <a:pt x="0" y="1118073"/>
                </a:cubicBezTo>
                <a:cubicBezTo>
                  <a:pt x="-16911" y="952293"/>
                  <a:pt x="15420" y="862858"/>
                  <a:pt x="0" y="697513"/>
                </a:cubicBezTo>
                <a:cubicBezTo>
                  <a:pt x="-13051" y="547256"/>
                  <a:pt x="71146" y="188229"/>
                  <a:pt x="0" y="0"/>
                </a:cubicBezTo>
                <a:close/>
              </a:path>
            </a:pathLst>
          </a:custGeom>
          <a:solidFill>
            <a:srgbClr val="5C64B7">
              <a:alpha val="54902"/>
            </a:srgbClr>
          </a:solidFill>
          <a:ln w="28575">
            <a:solidFill>
              <a:srgbClr val="00B0F0"/>
            </a:solidFill>
            <a:extLst>
              <a:ext uri="{C807C97D-BFC1-408E-A445-0C87EB9F89A2}">
                <ask:lineSketchStyleProps xmlns:ask="http://schemas.microsoft.com/office/drawing/2018/sketchyshapes" sd="3247647384">
                  <a:custGeom>
                    <a:avLst/>
                    <a:gdLst>
                      <a:gd name="connsiteX0" fmla="*/ 0 w 3361634"/>
                      <a:gd name="connsiteY0" fmla="*/ 0 h 3077265"/>
                      <a:gd name="connsiteX1" fmla="*/ 593889 w 3361634"/>
                      <a:gd name="connsiteY1" fmla="*/ 0 h 3077265"/>
                      <a:gd name="connsiteX2" fmla="*/ 1120545 w 3361634"/>
                      <a:gd name="connsiteY2" fmla="*/ 0 h 3077265"/>
                      <a:gd name="connsiteX3" fmla="*/ 1613584 w 3361634"/>
                      <a:gd name="connsiteY3" fmla="*/ 0 h 3077265"/>
                      <a:gd name="connsiteX4" fmla="*/ 2106624 w 3361634"/>
                      <a:gd name="connsiteY4" fmla="*/ 0 h 3077265"/>
                      <a:gd name="connsiteX5" fmla="*/ 2666896 w 3361634"/>
                      <a:gd name="connsiteY5" fmla="*/ 0 h 3077265"/>
                      <a:gd name="connsiteX6" fmla="*/ 3361634 w 3361634"/>
                      <a:gd name="connsiteY6" fmla="*/ 0 h 3077265"/>
                      <a:gd name="connsiteX7" fmla="*/ 3361634 w 3361634"/>
                      <a:gd name="connsiteY7" fmla="*/ 543650 h 3077265"/>
                      <a:gd name="connsiteX8" fmla="*/ 3361634 w 3361634"/>
                      <a:gd name="connsiteY8" fmla="*/ 964210 h 3077265"/>
                      <a:gd name="connsiteX9" fmla="*/ 3361634 w 3361634"/>
                      <a:gd name="connsiteY9" fmla="*/ 1384769 h 3077265"/>
                      <a:gd name="connsiteX10" fmla="*/ 3361634 w 3361634"/>
                      <a:gd name="connsiteY10" fmla="*/ 1928419 h 3077265"/>
                      <a:gd name="connsiteX11" fmla="*/ 3361634 w 3361634"/>
                      <a:gd name="connsiteY11" fmla="*/ 2410524 h 3077265"/>
                      <a:gd name="connsiteX12" fmla="*/ 3361634 w 3361634"/>
                      <a:gd name="connsiteY12" fmla="*/ 3077265 h 3077265"/>
                      <a:gd name="connsiteX13" fmla="*/ 2801362 w 3361634"/>
                      <a:gd name="connsiteY13" fmla="*/ 3077265 h 3077265"/>
                      <a:gd name="connsiteX14" fmla="*/ 2274706 w 3361634"/>
                      <a:gd name="connsiteY14" fmla="*/ 3077265 h 3077265"/>
                      <a:gd name="connsiteX15" fmla="*/ 1815282 w 3361634"/>
                      <a:gd name="connsiteY15" fmla="*/ 3077265 h 3077265"/>
                      <a:gd name="connsiteX16" fmla="*/ 1221394 w 3361634"/>
                      <a:gd name="connsiteY16" fmla="*/ 3077265 h 3077265"/>
                      <a:gd name="connsiteX17" fmla="*/ 661121 w 3361634"/>
                      <a:gd name="connsiteY17" fmla="*/ 3077265 h 3077265"/>
                      <a:gd name="connsiteX18" fmla="*/ 0 w 3361634"/>
                      <a:gd name="connsiteY18" fmla="*/ 3077265 h 3077265"/>
                      <a:gd name="connsiteX19" fmla="*/ 0 w 3361634"/>
                      <a:gd name="connsiteY19" fmla="*/ 2656705 h 3077265"/>
                      <a:gd name="connsiteX20" fmla="*/ 0 w 3361634"/>
                      <a:gd name="connsiteY20" fmla="*/ 2113055 h 3077265"/>
                      <a:gd name="connsiteX21" fmla="*/ 0 w 3361634"/>
                      <a:gd name="connsiteY21" fmla="*/ 1692496 h 3077265"/>
                      <a:gd name="connsiteX22" fmla="*/ 0 w 3361634"/>
                      <a:gd name="connsiteY22" fmla="*/ 1118073 h 3077265"/>
                      <a:gd name="connsiteX23" fmla="*/ 0 w 3361634"/>
                      <a:gd name="connsiteY23" fmla="*/ 697513 h 3077265"/>
                      <a:gd name="connsiteX24" fmla="*/ 0 w 3361634"/>
                      <a:gd name="connsiteY24" fmla="*/ 0 h 307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61634" h="3077265" fill="none" extrusionOk="0">
                        <a:moveTo>
                          <a:pt x="0" y="0"/>
                        </a:moveTo>
                        <a:cubicBezTo>
                          <a:pt x="143864" y="-10393"/>
                          <a:pt x="433107" y="11639"/>
                          <a:pt x="593889" y="0"/>
                        </a:cubicBezTo>
                        <a:cubicBezTo>
                          <a:pt x="754671" y="-11639"/>
                          <a:pt x="937392" y="17739"/>
                          <a:pt x="1120545" y="0"/>
                        </a:cubicBezTo>
                        <a:cubicBezTo>
                          <a:pt x="1303698" y="-17739"/>
                          <a:pt x="1470053" y="44588"/>
                          <a:pt x="1613584" y="0"/>
                        </a:cubicBezTo>
                        <a:cubicBezTo>
                          <a:pt x="1757115" y="-44588"/>
                          <a:pt x="1934207" y="13665"/>
                          <a:pt x="2106624" y="0"/>
                        </a:cubicBezTo>
                        <a:cubicBezTo>
                          <a:pt x="2279041" y="-13665"/>
                          <a:pt x="2466423" y="23920"/>
                          <a:pt x="2666896" y="0"/>
                        </a:cubicBezTo>
                        <a:cubicBezTo>
                          <a:pt x="2867369" y="-23920"/>
                          <a:pt x="3026824" y="44584"/>
                          <a:pt x="3361634" y="0"/>
                        </a:cubicBezTo>
                        <a:cubicBezTo>
                          <a:pt x="3384887" y="247670"/>
                          <a:pt x="3323752" y="306604"/>
                          <a:pt x="3361634" y="543650"/>
                        </a:cubicBezTo>
                        <a:cubicBezTo>
                          <a:pt x="3399516" y="780696"/>
                          <a:pt x="3343495" y="878238"/>
                          <a:pt x="3361634" y="964210"/>
                        </a:cubicBezTo>
                        <a:cubicBezTo>
                          <a:pt x="3379773" y="1050182"/>
                          <a:pt x="3321810" y="1178850"/>
                          <a:pt x="3361634" y="1384769"/>
                        </a:cubicBezTo>
                        <a:cubicBezTo>
                          <a:pt x="3401458" y="1590688"/>
                          <a:pt x="3317409" y="1785719"/>
                          <a:pt x="3361634" y="1928419"/>
                        </a:cubicBezTo>
                        <a:cubicBezTo>
                          <a:pt x="3405859" y="2071119"/>
                          <a:pt x="3342036" y="2313954"/>
                          <a:pt x="3361634" y="2410524"/>
                        </a:cubicBezTo>
                        <a:cubicBezTo>
                          <a:pt x="3381232" y="2507095"/>
                          <a:pt x="3301499" y="2894327"/>
                          <a:pt x="3361634" y="3077265"/>
                        </a:cubicBezTo>
                        <a:cubicBezTo>
                          <a:pt x="3165421" y="3078491"/>
                          <a:pt x="2981141" y="3058236"/>
                          <a:pt x="2801362" y="3077265"/>
                        </a:cubicBezTo>
                        <a:cubicBezTo>
                          <a:pt x="2621583" y="3096294"/>
                          <a:pt x="2527573" y="3058066"/>
                          <a:pt x="2274706" y="3077265"/>
                        </a:cubicBezTo>
                        <a:cubicBezTo>
                          <a:pt x="2021839" y="3096464"/>
                          <a:pt x="2010954" y="3050050"/>
                          <a:pt x="1815282" y="3077265"/>
                        </a:cubicBezTo>
                        <a:cubicBezTo>
                          <a:pt x="1619610" y="3104480"/>
                          <a:pt x="1487514" y="3045682"/>
                          <a:pt x="1221394" y="3077265"/>
                        </a:cubicBezTo>
                        <a:cubicBezTo>
                          <a:pt x="955274" y="3108848"/>
                          <a:pt x="802137" y="3061084"/>
                          <a:pt x="661121" y="3077265"/>
                        </a:cubicBezTo>
                        <a:cubicBezTo>
                          <a:pt x="520105" y="3093446"/>
                          <a:pt x="316538" y="3074630"/>
                          <a:pt x="0" y="3077265"/>
                        </a:cubicBezTo>
                        <a:cubicBezTo>
                          <a:pt x="-20133" y="2967069"/>
                          <a:pt x="46111" y="2819607"/>
                          <a:pt x="0" y="2656705"/>
                        </a:cubicBezTo>
                        <a:cubicBezTo>
                          <a:pt x="-46111" y="2493803"/>
                          <a:pt x="54530" y="2360448"/>
                          <a:pt x="0" y="2113055"/>
                        </a:cubicBezTo>
                        <a:cubicBezTo>
                          <a:pt x="-54530" y="1865662"/>
                          <a:pt x="43694" y="1795172"/>
                          <a:pt x="0" y="1692496"/>
                        </a:cubicBezTo>
                        <a:cubicBezTo>
                          <a:pt x="-43694" y="1589820"/>
                          <a:pt x="15444" y="1281980"/>
                          <a:pt x="0" y="1118073"/>
                        </a:cubicBezTo>
                        <a:cubicBezTo>
                          <a:pt x="-15444" y="954166"/>
                          <a:pt x="18262" y="861970"/>
                          <a:pt x="0" y="697513"/>
                        </a:cubicBezTo>
                        <a:cubicBezTo>
                          <a:pt x="-18262" y="533056"/>
                          <a:pt x="48660" y="169834"/>
                          <a:pt x="0" y="0"/>
                        </a:cubicBezTo>
                        <a:close/>
                      </a:path>
                      <a:path w="3361634" h="3077265" stroke="0" extrusionOk="0">
                        <a:moveTo>
                          <a:pt x="0" y="0"/>
                        </a:moveTo>
                        <a:cubicBezTo>
                          <a:pt x="231302" y="-19628"/>
                          <a:pt x="263944" y="47159"/>
                          <a:pt x="526656" y="0"/>
                        </a:cubicBezTo>
                        <a:cubicBezTo>
                          <a:pt x="789368" y="-47159"/>
                          <a:pt x="854443" y="4003"/>
                          <a:pt x="1120545" y="0"/>
                        </a:cubicBezTo>
                        <a:cubicBezTo>
                          <a:pt x="1386647" y="-4003"/>
                          <a:pt x="1458633" y="25756"/>
                          <a:pt x="1579968" y="0"/>
                        </a:cubicBezTo>
                        <a:cubicBezTo>
                          <a:pt x="1701303" y="-25756"/>
                          <a:pt x="1897184" y="59836"/>
                          <a:pt x="2140240" y="0"/>
                        </a:cubicBezTo>
                        <a:cubicBezTo>
                          <a:pt x="2383296" y="-59836"/>
                          <a:pt x="2410300" y="53257"/>
                          <a:pt x="2599664" y="0"/>
                        </a:cubicBezTo>
                        <a:cubicBezTo>
                          <a:pt x="2789028" y="-53257"/>
                          <a:pt x="3179202" y="84029"/>
                          <a:pt x="3361634" y="0"/>
                        </a:cubicBezTo>
                        <a:cubicBezTo>
                          <a:pt x="3364475" y="208131"/>
                          <a:pt x="3297333" y="373605"/>
                          <a:pt x="3361634" y="574423"/>
                        </a:cubicBezTo>
                        <a:cubicBezTo>
                          <a:pt x="3425935" y="775241"/>
                          <a:pt x="3311579" y="957729"/>
                          <a:pt x="3361634" y="1148846"/>
                        </a:cubicBezTo>
                        <a:cubicBezTo>
                          <a:pt x="3411689" y="1339963"/>
                          <a:pt x="3310742" y="1476598"/>
                          <a:pt x="3361634" y="1600178"/>
                        </a:cubicBezTo>
                        <a:cubicBezTo>
                          <a:pt x="3412526" y="1723758"/>
                          <a:pt x="3316048" y="1949305"/>
                          <a:pt x="3361634" y="2082283"/>
                        </a:cubicBezTo>
                        <a:cubicBezTo>
                          <a:pt x="3407220" y="2215262"/>
                          <a:pt x="3302304" y="2450802"/>
                          <a:pt x="3361634" y="2595160"/>
                        </a:cubicBezTo>
                        <a:cubicBezTo>
                          <a:pt x="3420964" y="2739518"/>
                          <a:pt x="3332179" y="2925053"/>
                          <a:pt x="3361634" y="3077265"/>
                        </a:cubicBezTo>
                        <a:cubicBezTo>
                          <a:pt x="3112255" y="3103197"/>
                          <a:pt x="2968781" y="3062375"/>
                          <a:pt x="2734129" y="3077265"/>
                        </a:cubicBezTo>
                        <a:cubicBezTo>
                          <a:pt x="2499477" y="3092155"/>
                          <a:pt x="2349990" y="3052632"/>
                          <a:pt x="2140240" y="3077265"/>
                        </a:cubicBezTo>
                        <a:cubicBezTo>
                          <a:pt x="1930490" y="3101898"/>
                          <a:pt x="1776440" y="3048596"/>
                          <a:pt x="1613584" y="3077265"/>
                        </a:cubicBezTo>
                        <a:cubicBezTo>
                          <a:pt x="1450728" y="3105934"/>
                          <a:pt x="1336185" y="3066865"/>
                          <a:pt x="1086928" y="3077265"/>
                        </a:cubicBezTo>
                        <a:cubicBezTo>
                          <a:pt x="837671" y="3087665"/>
                          <a:pt x="695048" y="3016147"/>
                          <a:pt x="493040" y="3077265"/>
                        </a:cubicBezTo>
                        <a:cubicBezTo>
                          <a:pt x="291032" y="3138383"/>
                          <a:pt x="140516" y="3025089"/>
                          <a:pt x="0" y="3077265"/>
                        </a:cubicBezTo>
                        <a:cubicBezTo>
                          <a:pt x="-25830" y="2957783"/>
                          <a:pt x="14479" y="2741351"/>
                          <a:pt x="0" y="2625933"/>
                        </a:cubicBezTo>
                        <a:cubicBezTo>
                          <a:pt x="-14479" y="2510515"/>
                          <a:pt x="17411" y="2302614"/>
                          <a:pt x="0" y="2082283"/>
                        </a:cubicBezTo>
                        <a:cubicBezTo>
                          <a:pt x="-17411" y="1861952"/>
                          <a:pt x="11995" y="1827991"/>
                          <a:pt x="0" y="1600178"/>
                        </a:cubicBezTo>
                        <a:cubicBezTo>
                          <a:pt x="-11995" y="1372365"/>
                          <a:pt x="5043" y="1331362"/>
                          <a:pt x="0" y="1148846"/>
                        </a:cubicBezTo>
                        <a:cubicBezTo>
                          <a:pt x="-5043" y="966330"/>
                          <a:pt x="3772" y="853227"/>
                          <a:pt x="0" y="635968"/>
                        </a:cubicBezTo>
                        <a:cubicBezTo>
                          <a:pt x="-3772" y="418709"/>
                          <a:pt x="40296" y="260489"/>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A8C0D35-1894-3982-0B77-E7D013BF2C3E}"/>
              </a:ext>
            </a:extLst>
          </p:cNvPr>
          <p:cNvSpPr/>
          <p:nvPr/>
        </p:nvSpPr>
        <p:spPr>
          <a:xfrm>
            <a:off x="3971636" y="2546116"/>
            <a:ext cx="3352794" cy="3134248"/>
          </a:xfrm>
          <a:custGeom>
            <a:avLst/>
            <a:gdLst>
              <a:gd name="connsiteX0" fmla="*/ 0 w 3352794"/>
              <a:gd name="connsiteY0" fmla="*/ 0 h 3134248"/>
              <a:gd name="connsiteX1" fmla="*/ 592327 w 3352794"/>
              <a:gd name="connsiteY1" fmla="*/ 0 h 3134248"/>
              <a:gd name="connsiteX2" fmla="*/ 1117598 w 3352794"/>
              <a:gd name="connsiteY2" fmla="*/ 0 h 3134248"/>
              <a:gd name="connsiteX3" fmla="*/ 1609341 w 3352794"/>
              <a:gd name="connsiteY3" fmla="*/ 0 h 3134248"/>
              <a:gd name="connsiteX4" fmla="*/ 2101084 w 3352794"/>
              <a:gd name="connsiteY4" fmla="*/ 0 h 3134248"/>
              <a:gd name="connsiteX5" fmla="*/ 2659883 w 3352794"/>
              <a:gd name="connsiteY5" fmla="*/ 0 h 3134248"/>
              <a:gd name="connsiteX6" fmla="*/ 3352794 w 3352794"/>
              <a:gd name="connsiteY6" fmla="*/ 0 h 3134248"/>
              <a:gd name="connsiteX7" fmla="*/ 3352794 w 3352794"/>
              <a:gd name="connsiteY7" fmla="*/ 553717 h 3134248"/>
              <a:gd name="connsiteX8" fmla="*/ 3352794 w 3352794"/>
              <a:gd name="connsiteY8" fmla="*/ 982064 h 3134248"/>
              <a:gd name="connsiteX9" fmla="*/ 3352794 w 3352794"/>
              <a:gd name="connsiteY9" fmla="*/ 1410412 h 3134248"/>
              <a:gd name="connsiteX10" fmla="*/ 3352794 w 3352794"/>
              <a:gd name="connsiteY10" fmla="*/ 1964129 h 3134248"/>
              <a:gd name="connsiteX11" fmla="*/ 3352794 w 3352794"/>
              <a:gd name="connsiteY11" fmla="*/ 2455161 h 3134248"/>
              <a:gd name="connsiteX12" fmla="*/ 3352794 w 3352794"/>
              <a:gd name="connsiteY12" fmla="*/ 3134248 h 3134248"/>
              <a:gd name="connsiteX13" fmla="*/ 2793995 w 3352794"/>
              <a:gd name="connsiteY13" fmla="*/ 3134248 h 3134248"/>
              <a:gd name="connsiteX14" fmla="*/ 2268724 w 3352794"/>
              <a:gd name="connsiteY14" fmla="*/ 3134248 h 3134248"/>
              <a:gd name="connsiteX15" fmla="*/ 1810509 w 3352794"/>
              <a:gd name="connsiteY15" fmla="*/ 3134248 h 3134248"/>
              <a:gd name="connsiteX16" fmla="*/ 1218182 w 3352794"/>
              <a:gd name="connsiteY16" fmla="*/ 3134248 h 3134248"/>
              <a:gd name="connsiteX17" fmla="*/ 659383 w 3352794"/>
              <a:gd name="connsiteY17" fmla="*/ 3134248 h 3134248"/>
              <a:gd name="connsiteX18" fmla="*/ 0 w 3352794"/>
              <a:gd name="connsiteY18" fmla="*/ 3134248 h 3134248"/>
              <a:gd name="connsiteX19" fmla="*/ 0 w 3352794"/>
              <a:gd name="connsiteY19" fmla="*/ 2705901 h 3134248"/>
              <a:gd name="connsiteX20" fmla="*/ 0 w 3352794"/>
              <a:gd name="connsiteY20" fmla="*/ 2152184 h 3134248"/>
              <a:gd name="connsiteX21" fmla="*/ 0 w 3352794"/>
              <a:gd name="connsiteY21" fmla="*/ 1723836 h 3134248"/>
              <a:gd name="connsiteX22" fmla="*/ 0 w 3352794"/>
              <a:gd name="connsiteY22" fmla="*/ 1138777 h 3134248"/>
              <a:gd name="connsiteX23" fmla="*/ 0 w 3352794"/>
              <a:gd name="connsiteY23" fmla="*/ 710430 h 3134248"/>
              <a:gd name="connsiteX24" fmla="*/ 0 w 3352794"/>
              <a:gd name="connsiteY24" fmla="*/ 0 h 3134248"/>
              <a:gd name="connsiteX0" fmla="*/ 0 w 3352794"/>
              <a:gd name="connsiteY0" fmla="*/ 0 h 3134248"/>
              <a:gd name="connsiteX1" fmla="*/ 525271 w 3352794"/>
              <a:gd name="connsiteY1" fmla="*/ 0 h 3134248"/>
              <a:gd name="connsiteX2" fmla="*/ 1117598 w 3352794"/>
              <a:gd name="connsiteY2" fmla="*/ 0 h 3134248"/>
              <a:gd name="connsiteX3" fmla="*/ 1575813 w 3352794"/>
              <a:gd name="connsiteY3" fmla="*/ 0 h 3134248"/>
              <a:gd name="connsiteX4" fmla="*/ 2134612 w 3352794"/>
              <a:gd name="connsiteY4" fmla="*/ 0 h 3134248"/>
              <a:gd name="connsiteX5" fmla="*/ 2592827 w 3352794"/>
              <a:gd name="connsiteY5" fmla="*/ 0 h 3134248"/>
              <a:gd name="connsiteX6" fmla="*/ 3352794 w 3352794"/>
              <a:gd name="connsiteY6" fmla="*/ 0 h 3134248"/>
              <a:gd name="connsiteX7" fmla="*/ 3352794 w 3352794"/>
              <a:gd name="connsiteY7" fmla="*/ 585060 h 3134248"/>
              <a:gd name="connsiteX8" fmla="*/ 3352794 w 3352794"/>
              <a:gd name="connsiteY8" fmla="*/ 1170119 h 3134248"/>
              <a:gd name="connsiteX9" fmla="*/ 3352794 w 3352794"/>
              <a:gd name="connsiteY9" fmla="*/ 1629809 h 3134248"/>
              <a:gd name="connsiteX10" fmla="*/ 3352794 w 3352794"/>
              <a:gd name="connsiteY10" fmla="*/ 2120841 h 3134248"/>
              <a:gd name="connsiteX11" fmla="*/ 3352794 w 3352794"/>
              <a:gd name="connsiteY11" fmla="*/ 2643216 h 3134248"/>
              <a:gd name="connsiteX12" fmla="*/ 3352794 w 3352794"/>
              <a:gd name="connsiteY12" fmla="*/ 3134248 h 3134248"/>
              <a:gd name="connsiteX13" fmla="*/ 2726939 w 3352794"/>
              <a:gd name="connsiteY13" fmla="*/ 3134248 h 3134248"/>
              <a:gd name="connsiteX14" fmla="*/ 2134612 w 3352794"/>
              <a:gd name="connsiteY14" fmla="*/ 3134248 h 3134248"/>
              <a:gd name="connsiteX15" fmla="*/ 1609341 w 3352794"/>
              <a:gd name="connsiteY15" fmla="*/ 3134248 h 3134248"/>
              <a:gd name="connsiteX16" fmla="*/ 1084070 w 3352794"/>
              <a:gd name="connsiteY16" fmla="*/ 3134248 h 3134248"/>
              <a:gd name="connsiteX17" fmla="*/ 491743 w 3352794"/>
              <a:gd name="connsiteY17" fmla="*/ 3134248 h 3134248"/>
              <a:gd name="connsiteX18" fmla="*/ 0 w 3352794"/>
              <a:gd name="connsiteY18" fmla="*/ 3134248 h 3134248"/>
              <a:gd name="connsiteX19" fmla="*/ 0 w 3352794"/>
              <a:gd name="connsiteY19" fmla="*/ 2674558 h 3134248"/>
              <a:gd name="connsiteX20" fmla="*/ 0 w 3352794"/>
              <a:gd name="connsiteY20" fmla="*/ 2120841 h 3134248"/>
              <a:gd name="connsiteX21" fmla="*/ 0 w 3352794"/>
              <a:gd name="connsiteY21" fmla="*/ 1629809 h 3134248"/>
              <a:gd name="connsiteX22" fmla="*/ 0 w 3352794"/>
              <a:gd name="connsiteY22" fmla="*/ 1170119 h 3134248"/>
              <a:gd name="connsiteX23" fmla="*/ 0 w 3352794"/>
              <a:gd name="connsiteY23" fmla="*/ 647745 h 3134248"/>
              <a:gd name="connsiteX24" fmla="*/ 0 w 3352794"/>
              <a:gd name="connsiteY24" fmla="*/ 0 h 313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52794" h="3134248" fill="none" extrusionOk="0">
                <a:moveTo>
                  <a:pt x="0" y="0"/>
                </a:moveTo>
                <a:cubicBezTo>
                  <a:pt x="284152" y="-61529"/>
                  <a:pt x="338056" y="35047"/>
                  <a:pt x="592327" y="0"/>
                </a:cubicBezTo>
                <a:cubicBezTo>
                  <a:pt x="816105" y="-22217"/>
                  <a:pt x="867057" y="19122"/>
                  <a:pt x="1117598" y="0"/>
                </a:cubicBezTo>
                <a:cubicBezTo>
                  <a:pt x="1346457" y="-26266"/>
                  <a:pt x="1387230" y="52806"/>
                  <a:pt x="1609341" y="0"/>
                </a:cubicBezTo>
                <a:cubicBezTo>
                  <a:pt x="1814110" y="-61986"/>
                  <a:pt x="1965175" y="68863"/>
                  <a:pt x="2101084" y="0"/>
                </a:cubicBezTo>
                <a:cubicBezTo>
                  <a:pt x="2223719" y="-61542"/>
                  <a:pt x="2483097" y="37285"/>
                  <a:pt x="2659883" y="0"/>
                </a:cubicBezTo>
                <a:cubicBezTo>
                  <a:pt x="2820037" y="6693"/>
                  <a:pt x="3203935" y="210"/>
                  <a:pt x="3352794" y="0"/>
                </a:cubicBezTo>
                <a:cubicBezTo>
                  <a:pt x="3410023" y="77253"/>
                  <a:pt x="3360786" y="414213"/>
                  <a:pt x="3352794" y="553717"/>
                </a:cubicBezTo>
                <a:cubicBezTo>
                  <a:pt x="3371536" y="750839"/>
                  <a:pt x="3306076" y="865283"/>
                  <a:pt x="3352794" y="982064"/>
                </a:cubicBezTo>
                <a:cubicBezTo>
                  <a:pt x="3408666" y="1080093"/>
                  <a:pt x="3304617" y="1276797"/>
                  <a:pt x="3352794" y="1410412"/>
                </a:cubicBezTo>
                <a:cubicBezTo>
                  <a:pt x="3368882" y="1572206"/>
                  <a:pt x="3311913" y="1794076"/>
                  <a:pt x="3352794" y="1964129"/>
                </a:cubicBezTo>
                <a:cubicBezTo>
                  <a:pt x="3383855" y="2103253"/>
                  <a:pt x="3304127" y="2287973"/>
                  <a:pt x="3352794" y="2455161"/>
                </a:cubicBezTo>
                <a:cubicBezTo>
                  <a:pt x="3412181" y="2678854"/>
                  <a:pt x="3285398" y="2924953"/>
                  <a:pt x="3352794" y="3134248"/>
                </a:cubicBezTo>
                <a:cubicBezTo>
                  <a:pt x="3224559" y="3156841"/>
                  <a:pt x="2936637" y="3072741"/>
                  <a:pt x="2793995" y="3134248"/>
                </a:cubicBezTo>
                <a:cubicBezTo>
                  <a:pt x="2658466" y="3208035"/>
                  <a:pt x="2368309" y="3053506"/>
                  <a:pt x="2268724" y="3134248"/>
                </a:cubicBezTo>
                <a:cubicBezTo>
                  <a:pt x="2119597" y="3202987"/>
                  <a:pt x="1959759" y="3104808"/>
                  <a:pt x="1810509" y="3134248"/>
                </a:cubicBezTo>
                <a:cubicBezTo>
                  <a:pt x="1694533" y="3196254"/>
                  <a:pt x="1410645" y="3117155"/>
                  <a:pt x="1218182" y="3134248"/>
                </a:cubicBezTo>
                <a:cubicBezTo>
                  <a:pt x="1062600" y="3184856"/>
                  <a:pt x="781983" y="3135313"/>
                  <a:pt x="659383" y="3134248"/>
                </a:cubicBezTo>
                <a:cubicBezTo>
                  <a:pt x="525696" y="3142056"/>
                  <a:pt x="197024" y="3093029"/>
                  <a:pt x="0" y="3134248"/>
                </a:cubicBezTo>
                <a:cubicBezTo>
                  <a:pt x="-46539" y="2936917"/>
                  <a:pt x="22095" y="2860560"/>
                  <a:pt x="0" y="2705901"/>
                </a:cubicBezTo>
                <a:cubicBezTo>
                  <a:pt x="26247" y="2519209"/>
                  <a:pt x="36330" y="2292178"/>
                  <a:pt x="0" y="2152184"/>
                </a:cubicBezTo>
                <a:cubicBezTo>
                  <a:pt x="-22610" y="1990567"/>
                  <a:pt x="56005" y="1905588"/>
                  <a:pt x="0" y="1723836"/>
                </a:cubicBezTo>
                <a:cubicBezTo>
                  <a:pt x="-24264" y="1550532"/>
                  <a:pt x="31955" y="1296476"/>
                  <a:pt x="0" y="1138777"/>
                </a:cubicBezTo>
                <a:cubicBezTo>
                  <a:pt x="-43886" y="1031033"/>
                  <a:pt x="26220" y="889347"/>
                  <a:pt x="0" y="710430"/>
                </a:cubicBezTo>
                <a:cubicBezTo>
                  <a:pt x="-25724" y="579453"/>
                  <a:pt x="8279" y="156623"/>
                  <a:pt x="0" y="0"/>
                </a:cubicBezTo>
                <a:close/>
              </a:path>
              <a:path w="3352794" h="3134248" stroke="0" extrusionOk="0">
                <a:moveTo>
                  <a:pt x="0" y="0"/>
                </a:moveTo>
                <a:cubicBezTo>
                  <a:pt x="187589" y="-48370"/>
                  <a:pt x="391869" y="41952"/>
                  <a:pt x="525271" y="0"/>
                </a:cubicBezTo>
                <a:cubicBezTo>
                  <a:pt x="727670" y="-37503"/>
                  <a:pt x="866072" y="-21246"/>
                  <a:pt x="1117598" y="0"/>
                </a:cubicBezTo>
                <a:cubicBezTo>
                  <a:pt x="1376444" y="-25179"/>
                  <a:pt x="1396883" y="-424"/>
                  <a:pt x="1575813" y="0"/>
                </a:cubicBezTo>
                <a:cubicBezTo>
                  <a:pt x="1745427" y="-10027"/>
                  <a:pt x="1942892" y="60620"/>
                  <a:pt x="2134612" y="0"/>
                </a:cubicBezTo>
                <a:cubicBezTo>
                  <a:pt x="2311322" y="-66363"/>
                  <a:pt x="2499752" y="22034"/>
                  <a:pt x="2592827" y="0"/>
                </a:cubicBezTo>
                <a:cubicBezTo>
                  <a:pt x="2719455" y="-37249"/>
                  <a:pt x="3072554" y="79457"/>
                  <a:pt x="3352794" y="0"/>
                </a:cubicBezTo>
                <a:cubicBezTo>
                  <a:pt x="3441838" y="85948"/>
                  <a:pt x="3271538" y="362881"/>
                  <a:pt x="3352794" y="585060"/>
                </a:cubicBezTo>
                <a:cubicBezTo>
                  <a:pt x="3400046" y="747740"/>
                  <a:pt x="3399506" y="958484"/>
                  <a:pt x="3352794" y="1170119"/>
                </a:cubicBezTo>
                <a:cubicBezTo>
                  <a:pt x="3353981" y="1388480"/>
                  <a:pt x="3338055" y="1433543"/>
                  <a:pt x="3352794" y="1629809"/>
                </a:cubicBezTo>
                <a:cubicBezTo>
                  <a:pt x="3377200" y="1816513"/>
                  <a:pt x="3312996" y="1965299"/>
                  <a:pt x="3352794" y="2120841"/>
                </a:cubicBezTo>
                <a:cubicBezTo>
                  <a:pt x="3374369" y="2293451"/>
                  <a:pt x="3341142" y="2478859"/>
                  <a:pt x="3352794" y="2643216"/>
                </a:cubicBezTo>
                <a:cubicBezTo>
                  <a:pt x="3359970" y="2808603"/>
                  <a:pt x="3316526" y="2946215"/>
                  <a:pt x="3352794" y="3134248"/>
                </a:cubicBezTo>
                <a:cubicBezTo>
                  <a:pt x="3097301" y="3194980"/>
                  <a:pt x="2962074" y="3057743"/>
                  <a:pt x="2726939" y="3134248"/>
                </a:cubicBezTo>
                <a:cubicBezTo>
                  <a:pt x="2501955" y="3222896"/>
                  <a:pt x="2423221" y="3140169"/>
                  <a:pt x="2134612" y="3134248"/>
                </a:cubicBezTo>
                <a:cubicBezTo>
                  <a:pt x="1851581" y="3139203"/>
                  <a:pt x="1836833" y="3068401"/>
                  <a:pt x="1609341" y="3134248"/>
                </a:cubicBezTo>
                <a:cubicBezTo>
                  <a:pt x="1388735" y="3185331"/>
                  <a:pt x="1286219" y="3121860"/>
                  <a:pt x="1084070" y="3134248"/>
                </a:cubicBezTo>
                <a:cubicBezTo>
                  <a:pt x="900999" y="3156414"/>
                  <a:pt x="663843" y="3117168"/>
                  <a:pt x="491743" y="3134248"/>
                </a:cubicBezTo>
                <a:cubicBezTo>
                  <a:pt x="314894" y="3143107"/>
                  <a:pt x="254350" y="3126736"/>
                  <a:pt x="0" y="3134248"/>
                </a:cubicBezTo>
                <a:cubicBezTo>
                  <a:pt x="-26714" y="3028408"/>
                  <a:pt x="24887" y="2831048"/>
                  <a:pt x="0" y="2674558"/>
                </a:cubicBezTo>
                <a:cubicBezTo>
                  <a:pt x="-11041" y="2490235"/>
                  <a:pt x="29656" y="2344492"/>
                  <a:pt x="0" y="2120841"/>
                </a:cubicBezTo>
                <a:cubicBezTo>
                  <a:pt x="-27886" y="1903397"/>
                  <a:pt x="11197" y="1754017"/>
                  <a:pt x="0" y="1629809"/>
                </a:cubicBezTo>
                <a:cubicBezTo>
                  <a:pt x="-23106" y="1504773"/>
                  <a:pt x="-12415" y="1268388"/>
                  <a:pt x="0" y="1170119"/>
                </a:cubicBezTo>
                <a:cubicBezTo>
                  <a:pt x="-24407" y="1037254"/>
                  <a:pt x="67171" y="784230"/>
                  <a:pt x="0" y="647745"/>
                </a:cubicBezTo>
                <a:cubicBezTo>
                  <a:pt x="-26915" y="497282"/>
                  <a:pt x="51782" y="166490"/>
                  <a:pt x="0" y="0"/>
                </a:cubicBezTo>
                <a:close/>
              </a:path>
              <a:path w="3352794" h="3134248" fill="none" stroke="0" extrusionOk="0">
                <a:moveTo>
                  <a:pt x="0" y="0"/>
                </a:moveTo>
                <a:cubicBezTo>
                  <a:pt x="289504" y="-40875"/>
                  <a:pt x="340862" y="8242"/>
                  <a:pt x="592327" y="0"/>
                </a:cubicBezTo>
                <a:cubicBezTo>
                  <a:pt x="820111" y="-22949"/>
                  <a:pt x="856823" y="36431"/>
                  <a:pt x="1117598" y="0"/>
                </a:cubicBezTo>
                <a:cubicBezTo>
                  <a:pt x="1390016" y="-28756"/>
                  <a:pt x="1393867" y="50540"/>
                  <a:pt x="1609341" y="0"/>
                </a:cubicBezTo>
                <a:cubicBezTo>
                  <a:pt x="1807372" y="-56769"/>
                  <a:pt x="1968212" y="43835"/>
                  <a:pt x="2101084" y="0"/>
                </a:cubicBezTo>
                <a:cubicBezTo>
                  <a:pt x="2230845" y="-37032"/>
                  <a:pt x="2503834" y="-31488"/>
                  <a:pt x="2659883" y="0"/>
                </a:cubicBezTo>
                <a:cubicBezTo>
                  <a:pt x="2783033" y="-709"/>
                  <a:pt x="3203781" y="-15662"/>
                  <a:pt x="3352794" y="0"/>
                </a:cubicBezTo>
                <a:cubicBezTo>
                  <a:pt x="3456338" y="103046"/>
                  <a:pt x="3320409" y="399389"/>
                  <a:pt x="3352794" y="553717"/>
                </a:cubicBezTo>
                <a:cubicBezTo>
                  <a:pt x="3348556" y="752679"/>
                  <a:pt x="3299704" y="868613"/>
                  <a:pt x="3352794" y="982064"/>
                </a:cubicBezTo>
                <a:cubicBezTo>
                  <a:pt x="3404493" y="1089288"/>
                  <a:pt x="3343135" y="1288556"/>
                  <a:pt x="3352794" y="1410412"/>
                </a:cubicBezTo>
                <a:cubicBezTo>
                  <a:pt x="3357113" y="1545699"/>
                  <a:pt x="3290235" y="1828442"/>
                  <a:pt x="3352794" y="1964129"/>
                </a:cubicBezTo>
                <a:cubicBezTo>
                  <a:pt x="3401400" y="2115746"/>
                  <a:pt x="3317222" y="2266932"/>
                  <a:pt x="3352794" y="2455161"/>
                </a:cubicBezTo>
                <a:cubicBezTo>
                  <a:pt x="3397979" y="2602086"/>
                  <a:pt x="3309650" y="2897073"/>
                  <a:pt x="3352794" y="3134248"/>
                </a:cubicBezTo>
                <a:cubicBezTo>
                  <a:pt x="3187522" y="3121567"/>
                  <a:pt x="2902088" y="3086894"/>
                  <a:pt x="2793995" y="3134248"/>
                </a:cubicBezTo>
                <a:cubicBezTo>
                  <a:pt x="2675855" y="3189571"/>
                  <a:pt x="2384898" y="3040052"/>
                  <a:pt x="2268724" y="3134248"/>
                </a:cubicBezTo>
                <a:cubicBezTo>
                  <a:pt x="2138242" y="3176523"/>
                  <a:pt x="1927190" y="3117193"/>
                  <a:pt x="1810509" y="3134248"/>
                </a:cubicBezTo>
                <a:cubicBezTo>
                  <a:pt x="1631451" y="3134071"/>
                  <a:pt x="1404640" y="3074475"/>
                  <a:pt x="1218182" y="3134248"/>
                </a:cubicBezTo>
                <a:cubicBezTo>
                  <a:pt x="1053595" y="3144793"/>
                  <a:pt x="777625" y="3142380"/>
                  <a:pt x="659383" y="3134248"/>
                </a:cubicBezTo>
                <a:cubicBezTo>
                  <a:pt x="501472" y="3178954"/>
                  <a:pt x="212191" y="3055301"/>
                  <a:pt x="0" y="3134248"/>
                </a:cubicBezTo>
                <a:cubicBezTo>
                  <a:pt x="-31829" y="2950151"/>
                  <a:pt x="-7807" y="2856119"/>
                  <a:pt x="0" y="2705901"/>
                </a:cubicBezTo>
                <a:cubicBezTo>
                  <a:pt x="18951" y="2554020"/>
                  <a:pt x="37430" y="2265445"/>
                  <a:pt x="0" y="2152184"/>
                </a:cubicBezTo>
                <a:cubicBezTo>
                  <a:pt x="-41197" y="2021609"/>
                  <a:pt x="18538" y="1886946"/>
                  <a:pt x="0" y="1723836"/>
                </a:cubicBezTo>
                <a:cubicBezTo>
                  <a:pt x="-37187" y="1566897"/>
                  <a:pt x="34587" y="1271804"/>
                  <a:pt x="0" y="1138777"/>
                </a:cubicBezTo>
                <a:cubicBezTo>
                  <a:pt x="-42453" y="979225"/>
                  <a:pt x="15342" y="862485"/>
                  <a:pt x="0" y="710430"/>
                </a:cubicBezTo>
                <a:cubicBezTo>
                  <a:pt x="-26436" y="571121"/>
                  <a:pt x="60352" y="180607"/>
                  <a:pt x="0" y="0"/>
                </a:cubicBezTo>
                <a:close/>
              </a:path>
            </a:pathLst>
          </a:custGeom>
          <a:solidFill>
            <a:srgbClr val="FFD961">
              <a:alpha val="34902"/>
            </a:srgbClr>
          </a:solidFill>
          <a:ln w="28575">
            <a:solidFill>
              <a:srgbClr val="FFC000"/>
            </a:solidFill>
            <a:extLst>
              <a:ext uri="{C807C97D-BFC1-408E-A445-0C87EB9F89A2}">
                <ask:lineSketchStyleProps xmlns:ask="http://schemas.microsoft.com/office/drawing/2018/sketchyshapes" sd="3247647384">
                  <a:custGeom>
                    <a:avLst/>
                    <a:gdLst>
                      <a:gd name="connsiteX0" fmla="*/ 0 w 3352794"/>
                      <a:gd name="connsiteY0" fmla="*/ 0 h 3134248"/>
                      <a:gd name="connsiteX1" fmla="*/ 592327 w 3352794"/>
                      <a:gd name="connsiteY1" fmla="*/ 0 h 3134248"/>
                      <a:gd name="connsiteX2" fmla="*/ 1117598 w 3352794"/>
                      <a:gd name="connsiteY2" fmla="*/ 0 h 3134248"/>
                      <a:gd name="connsiteX3" fmla="*/ 1609341 w 3352794"/>
                      <a:gd name="connsiteY3" fmla="*/ 0 h 3134248"/>
                      <a:gd name="connsiteX4" fmla="*/ 2101084 w 3352794"/>
                      <a:gd name="connsiteY4" fmla="*/ 0 h 3134248"/>
                      <a:gd name="connsiteX5" fmla="*/ 2659883 w 3352794"/>
                      <a:gd name="connsiteY5" fmla="*/ 0 h 3134248"/>
                      <a:gd name="connsiteX6" fmla="*/ 3352794 w 3352794"/>
                      <a:gd name="connsiteY6" fmla="*/ 0 h 3134248"/>
                      <a:gd name="connsiteX7" fmla="*/ 3352794 w 3352794"/>
                      <a:gd name="connsiteY7" fmla="*/ 553717 h 3134248"/>
                      <a:gd name="connsiteX8" fmla="*/ 3352794 w 3352794"/>
                      <a:gd name="connsiteY8" fmla="*/ 982064 h 3134248"/>
                      <a:gd name="connsiteX9" fmla="*/ 3352794 w 3352794"/>
                      <a:gd name="connsiteY9" fmla="*/ 1410412 h 3134248"/>
                      <a:gd name="connsiteX10" fmla="*/ 3352794 w 3352794"/>
                      <a:gd name="connsiteY10" fmla="*/ 1964129 h 3134248"/>
                      <a:gd name="connsiteX11" fmla="*/ 3352794 w 3352794"/>
                      <a:gd name="connsiteY11" fmla="*/ 2455161 h 3134248"/>
                      <a:gd name="connsiteX12" fmla="*/ 3352794 w 3352794"/>
                      <a:gd name="connsiteY12" fmla="*/ 3134248 h 3134248"/>
                      <a:gd name="connsiteX13" fmla="*/ 2793995 w 3352794"/>
                      <a:gd name="connsiteY13" fmla="*/ 3134248 h 3134248"/>
                      <a:gd name="connsiteX14" fmla="*/ 2268724 w 3352794"/>
                      <a:gd name="connsiteY14" fmla="*/ 3134248 h 3134248"/>
                      <a:gd name="connsiteX15" fmla="*/ 1810509 w 3352794"/>
                      <a:gd name="connsiteY15" fmla="*/ 3134248 h 3134248"/>
                      <a:gd name="connsiteX16" fmla="*/ 1218182 w 3352794"/>
                      <a:gd name="connsiteY16" fmla="*/ 3134248 h 3134248"/>
                      <a:gd name="connsiteX17" fmla="*/ 659383 w 3352794"/>
                      <a:gd name="connsiteY17" fmla="*/ 3134248 h 3134248"/>
                      <a:gd name="connsiteX18" fmla="*/ 0 w 3352794"/>
                      <a:gd name="connsiteY18" fmla="*/ 3134248 h 3134248"/>
                      <a:gd name="connsiteX19" fmla="*/ 0 w 3352794"/>
                      <a:gd name="connsiteY19" fmla="*/ 2705901 h 3134248"/>
                      <a:gd name="connsiteX20" fmla="*/ 0 w 3352794"/>
                      <a:gd name="connsiteY20" fmla="*/ 2152184 h 3134248"/>
                      <a:gd name="connsiteX21" fmla="*/ 0 w 3352794"/>
                      <a:gd name="connsiteY21" fmla="*/ 1723836 h 3134248"/>
                      <a:gd name="connsiteX22" fmla="*/ 0 w 3352794"/>
                      <a:gd name="connsiteY22" fmla="*/ 1138777 h 3134248"/>
                      <a:gd name="connsiteX23" fmla="*/ 0 w 3352794"/>
                      <a:gd name="connsiteY23" fmla="*/ 710430 h 3134248"/>
                      <a:gd name="connsiteX24" fmla="*/ 0 w 3352794"/>
                      <a:gd name="connsiteY24" fmla="*/ 0 h 313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52794" h="3134248" fill="none" extrusionOk="0">
                        <a:moveTo>
                          <a:pt x="0" y="0"/>
                        </a:moveTo>
                        <a:cubicBezTo>
                          <a:pt x="286006" y="-58102"/>
                          <a:pt x="363721" y="19314"/>
                          <a:pt x="592327" y="0"/>
                        </a:cubicBezTo>
                        <a:cubicBezTo>
                          <a:pt x="820933" y="-19314"/>
                          <a:pt x="867760" y="31260"/>
                          <a:pt x="1117598" y="0"/>
                        </a:cubicBezTo>
                        <a:cubicBezTo>
                          <a:pt x="1367436" y="-31260"/>
                          <a:pt x="1388787" y="56058"/>
                          <a:pt x="1609341" y="0"/>
                        </a:cubicBezTo>
                        <a:cubicBezTo>
                          <a:pt x="1829895" y="-56058"/>
                          <a:pt x="1966592" y="40549"/>
                          <a:pt x="2101084" y="0"/>
                        </a:cubicBezTo>
                        <a:cubicBezTo>
                          <a:pt x="2235576" y="-40549"/>
                          <a:pt x="2495821" y="10583"/>
                          <a:pt x="2659883" y="0"/>
                        </a:cubicBezTo>
                        <a:cubicBezTo>
                          <a:pt x="2823945" y="-10583"/>
                          <a:pt x="3203144" y="5425"/>
                          <a:pt x="3352794" y="0"/>
                        </a:cubicBezTo>
                        <a:cubicBezTo>
                          <a:pt x="3407241" y="114416"/>
                          <a:pt x="3348907" y="365809"/>
                          <a:pt x="3352794" y="553717"/>
                        </a:cubicBezTo>
                        <a:cubicBezTo>
                          <a:pt x="3356681" y="741625"/>
                          <a:pt x="3314179" y="865373"/>
                          <a:pt x="3352794" y="982064"/>
                        </a:cubicBezTo>
                        <a:cubicBezTo>
                          <a:pt x="3391409" y="1098755"/>
                          <a:pt x="3322425" y="1279356"/>
                          <a:pt x="3352794" y="1410412"/>
                        </a:cubicBezTo>
                        <a:cubicBezTo>
                          <a:pt x="3383163" y="1541468"/>
                          <a:pt x="3314314" y="1783080"/>
                          <a:pt x="3352794" y="1964129"/>
                        </a:cubicBezTo>
                        <a:cubicBezTo>
                          <a:pt x="3391274" y="2145178"/>
                          <a:pt x="3311938" y="2283102"/>
                          <a:pt x="3352794" y="2455161"/>
                        </a:cubicBezTo>
                        <a:cubicBezTo>
                          <a:pt x="3393650" y="2627220"/>
                          <a:pt x="3293394" y="2945850"/>
                          <a:pt x="3352794" y="3134248"/>
                        </a:cubicBezTo>
                        <a:cubicBezTo>
                          <a:pt x="3194352" y="3140379"/>
                          <a:pt x="2908839" y="3075970"/>
                          <a:pt x="2793995" y="3134248"/>
                        </a:cubicBezTo>
                        <a:cubicBezTo>
                          <a:pt x="2679151" y="3192526"/>
                          <a:pt x="2377661" y="3075970"/>
                          <a:pt x="2268724" y="3134248"/>
                        </a:cubicBezTo>
                        <a:cubicBezTo>
                          <a:pt x="2159787" y="3192526"/>
                          <a:pt x="1966836" y="3093050"/>
                          <a:pt x="1810509" y="3134248"/>
                        </a:cubicBezTo>
                        <a:cubicBezTo>
                          <a:pt x="1654182" y="3175446"/>
                          <a:pt x="1374372" y="3099167"/>
                          <a:pt x="1218182" y="3134248"/>
                        </a:cubicBezTo>
                        <a:cubicBezTo>
                          <a:pt x="1061992" y="3169329"/>
                          <a:pt x="804024" y="3116959"/>
                          <a:pt x="659383" y="3134248"/>
                        </a:cubicBezTo>
                        <a:cubicBezTo>
                          <a:pt x="514742" y="3151537"/>
                          <a:pt x="199615" y="3086082"/>
                          <a:pt x="0" y="3134248"/>
                        </a:cubicBezTo>
                        <a:cubicBezTo>
                          <a:pt x="-49481" y="2936442"/>
                          <a:pt x="1742" y="2869149"/>
                          <a:pt x="0" y="2705901"/>
                        </a:cubicBezTo>
                        <a:cubicBezTo>
                          <a:pt x="-1742" y="2542653"/>
                          <a:pt x="38479" y="2268684"/>
                          <a:pt x="0" y="2152184"/>
                        </a:cubicBezTo>
                        <a:cubicBezTo>
                          <a:pt x="-38479" y="2035684"/>
                          <a:pt x="50432" y="1884295"/>
                          <a:pt x="0" y="1723836"/>
                        </a:cubicBezTo>
                        <a:cubicBezTo>
                          <a:pt x="-50432" y="1563377"/>
                          <a:pt x="30638" y="1283246"/>
                          <a:pt x="0" y="1138777"/>
                        </a:cubicBezTo>
                        <a:cubicBezTo>
                          <a:pt x="-30638" y="994308"/>
                          <a:pt x="29491" y="858064"/>
                          <a:pt x="0" y="710430"/>
                        </a:cubicBezTo>
                        <a:cubicBezTo>
                          <a:pt x="-29491" y="562796"/>
                          <a:pt x="31468" y="156978"/>
                          <a:pt x="0" y="0"/>
                        </a:cubicBezTo>
                        <a:close/>
                      </a:path>
                      <a:path w="3352794" h="3134248" stroke="0" extrusionOk="0">
                        <a:moveTo>
                          <a:pt x="0" y="0"/>
                        </a:moveTo>
                        <a:cubicBezTo>
                          <a:pt x="225714" y="-52315"/>
                          <a:pt x="350148" y="55709"/>
                          <a:pt x="525271" y="0"/>
                        </a:cubicBezTo>
                        <a:cubicBezTo>
                          <a:pt x="700394" y="-55709"/>
                          <a:pt x="868090" y="25250"/>
                          <a:pt x="1117598" y="0"/>
                        </a:cubicBezTo>
                        <a:cubicBezTo>
                          <a:pt x="1367106" y="-25250"/>
                          <a:pt x="1411846" y="3952"/>
                          <a:pt x="1575813" y="0"/>
                        </a:cubicBezTo>
                        <a:cubicBezTo>
                          <a:pt x="1739780" y="-3952"/>
                          <a:pt x="1953720" y="45413"/>
                          <a:pt x="2134612" y="0"/>
                        </a:cubicBezTo>
                        <a:cubicBezTo>
                          <a:pt x="2315504" y="-45413"/>
                          <a:pt x="2486301" y="8949"/>
                          <a:pt x="2592827" y="0"/>
                        </a:cubicBezTo>
                        <a:cubicBezTo>
                          <a:pt x="2699353" y="-8949"/>
                          <a:pt x="3100563" y="71161"/>
                          <a:pt x="3352794" y="0"/>
                        </a:cubicBezTo>
                        <a:cubicBezTo>
                          <a:pt x="3415381" y="118872"/>
                          <a:pt x="3291601" y="373791"/>
                          <a:pt x="3352794" y="585060"/>
                        </a:cubicBezTo>
                        <a:cubicBezTo>
                          <a:pt x="3413987" y="796329"/>
                          <a:pt x="3350963" y="956106"/>
                          <a:pt x="3352794" y="1170119"/>
                        </a:cubicBezTo>
                        <a:cubicBezTo>
                          <a:pt x="3354625" y="1384132"/>
                          <a:pt x="3334999" y="1421948"/>
                          <a:pt x="3352794" y="1629809"/>
                        </a:cubicBezTo>
                        <a:cubicBezTo>
                          <a:pt x="3370589" y="1837670"/>
                          <a:pt x="3339896" y="1961601"/>
                          <a:pt x="3352794" y="2120841"/>
                        </a:cubicBezTo>
                        <a:cubicBezTo>
                          <a:pt x="3365692" y="2280081"/>
                          <a:pt x="3335051" y="2464926"/>
                          <a:pt x="3352794" y="2643216"/>
                        </a:cubicBezTo>
                        <a:cubicBezTo>
                          <a:pt x="3370537" y="2821507"/>
                          <a:pt x="3335223" y="2968918"/>
                          <a:pt x="3352794" y="3134248"/>
                        </a:cubicBezTo>
                        <a:cubicBezTo>
                          <a:pt x="3076942" y="3157014"/>
                          <a:pt x="2945469" y="3075723"/>
                          <a:pt x="2726939" y="3134248"/>
                        </a:cubicBezTo>
                        <a:cubicBezTo>
                          <a:pt x="2508410" y="3192773"/>
                          <a:pt x="2422644" y="3132266"/>
                          <a:pt x="2134612" y="3134248"/>
                        </a:cubicBezTo>
                        <a:cubicBezTo>
                          <a:pt x="1846580" y="3136230"/>
                          <a:pt x="1840204" y="3072305"/>
                          <a:pt x="1609341" y="3134248"/>
                        </a:cubicBezTo>
                        <a:cubicBezTo>
                          <a:pt x="1378478" y="3196191"/>
                          <a:pt x="1263697" y="3120037"/>
                          <a:pt x="1084070" y="3134248"/>
                        </a:cubicBezTo>
                        <a:cubicBezTo>
                          <a:pt x="904443" y="3148459"/>
                          <a:pt x="667819" y="3117844"/>
                          <a:pt x="491743" y="3134248"/>
                        </a:cubicBezTo>
                        <a:cubicBezTo>
                          <a:pt x="315667" y="3150652"/>
                          <a:pt x="233239" y="3123302"/>
                          <a:pt x="0" y="3134248"/>
                        </a:cubicBezTo>
                        <a:cubicBezTo>
                          <a:pt x="-8780" y="2997486"/>
                          <a:pt x="47576" y="2864208"/>
                          <a:pt x="0" y="2674558"/>
                        </a:cubicBezTo>
                        <a:cubicBezTo>
                          <a:pt x="-47576" y="2484908"/>
                          <a:pt x="22689" y="2347931"/>
                          <a:pt x="0" y="2120841"/>
                        </a:cubicBezTo>
                        <a:cubicBezTo>
                          <a:pt x="-22689" y="1893751"/>
                          <a:pt x="4994" y="1760646"/>
                          <a:pt x="0" y="1629809"/>
                        </a:cubicBezTo>
                        <a:cubicBezTo>
                          <a:pt x="-4994" y="1498972"/>
                          <a:pt x="28" y="1264008"/>
                          <a:pt x="0" y="1170119"/>
                        </a:cubicBezTo>
                        <a:cubicBezTo>
                          <a:pt x="-28" y="1076230"/>
                          <a:pt x="59121" y="799473"/>
                          <a:pt x="0" y="647745"/>
                        </a:cubicBezTo>
                        <a:cubicBezTo>
                          <a:pt x="-59121" y="496017"/>
                          <a:pt x="59376" y="198793"/>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835F86-8398-6B92-3A6A-80216C49A772}"/>
              </a:ext>
            </a:extLst>
          </p:cNvPr>
          <p:cNvSpPr/>
          <p:nvPr/>
        </p:nvSpPr>
        <p:spPr>
          <a:xfrm>
            <a:off x="396281" y="6494669"/>
            <a:ext cx="3307501" cy="2983346"/>
          </a:xfrm>
          <a:custGeom>
            <a:avLst/>
            <a:gdLst>
              <a:gd name="connsiteX0" fmla="*/ 0 w 3307501"/>
              <a:gd name="connsiteY0" fmla="*/ 0 h 2983346"/>
              <a:gd name="connsiteX1" fmla="*/ 551250 w 3307501"/>
              <a:gd name="connsiteY1" fmla="*/ 0 h 2983346"/>
              <a:gd name="connsiteX2" fmla="*/ 1069425 w 3307501"/>
              <a:gd name="connsiteY2" fmla="*/ 0 h 2983346"/>
              <a:gd name="connsiteX3" fmla="*/ 1653751 w 3307501"/>
              <a:gd name="connsiteY3" fmla="*/ 0 h 2983346"/>
              <a:gd name="connsiteX4" fmla="*/ 2171926 w 3307501"/>
              <a:gd name="connsiteY4" fmla="*/ 0 h 2983346"/>
              <a:gd name="connsiteX5" fmla="*/ 2657026 w 3307501"/>
              <a:gd name="connsiteY5" fmla="*/ 0 h 2983346"/>
              <a:gd name="connsiteX6" fmla="*/ 3307501 w 3307501"/>
              <a:gd name="connsiteY6" fmla="*/ 0 h 2983346"/>
              <a:gd name="connsiteX7" fmla="*/ 3307501 w 3307501"/>
              <a:gd name="connsiteY7" fmla="*/ 596669 h 2983346"/>
              <a:gd name="connsiteX8" fmla="*/ 3307501 w 3307501"/>
              <a:gd name="connsiteY8" fmla="*/ 1253005 h 2983346"/>
              <a:gd name="connsiteX9" fmla="*/ 3307501 w 3307501"/>
              <a:gd name="connsiteY9" fmla="*/ 1849675 h 2983346"/>
              <a:gd name="connsiteX10" fmla="*/ 3307501 w 3307501"/>
              <a:gd name="connsiteY10" fmla="*/ 2356843 h 2983346"/>
              <a:gd name="connsiteX11" fmla="*/ 3307501 w 3307501"/>
              <a:gd name="connsiteY11" fmla="*/ 2983346 h 2983346"/>
              <a:gd name="connsiteX12" fmla="*/ 2723176 w 3307501"/>
              <a:gd name="connsiteY12" fmla="*/ 2983346 h 2983346"/>
              <a:gd name="connsiteX13" fmla="*/ 2271151 w 3307501"/>
              <a:gd name="connsiteY13" fmla="*/ 2983346 h 2983346"/>
              <a:gd name="connsiteX14" fmla="*/ 1686826 w 3307501"/>
              <a:gd name="connsiteY14" fmla="*/ 2983346 h 2983346"/>
              <a:gd name="connsiteX15" fmla="*/ 1168650 w 3307501"/>
              <a:gd name="connsiteY15" fmla="*/ 2983346 h 2983346"/>
              <a:gd name="connsiteX16" fmla="*/ 650475 w 3307501"/>
              <a:gd name="connsiteY16" fmla="*/ 2983346 h 2983346"/>
              <a:gd name="connsiteX17" fmla="*/ 0 w 3307501"/>
              <a:gd name="connsiteY17" fmla="*/ 2983346 h 2983346"/>
              <a:gd name="connsiteX18" fmla="*/ 0 w 3307501"/>
              <a:gd name="connsiteY18" fmla="*/ 2356843 h 2983346"/>
              <a:gd name="connsiteX19" fmla="*/ 0 w 3307501"/>
              <a:gd name="connsiteY19" fmla="*/ 1730341 h 2983346"/>
              <a:gd name="connsiteX20" fmla="*/ 0 w 3307501"/>
              <a:gd name="connsiteY20" fmla="*/ 1133671 h 2983346"/>
              <a:gd name="connsiteX21" fmla="*/ 0 w 3307501"/>
              <a:gd name="connsiteY21" fmla="*/ 596669 h 2983346"/>
              <a:gd name="connsiteX22" fmla="*/ 0 w 3307501"/>
              <a:gd name="connsiteY22" fmla="*/ 0 h 2983346"/>
              <a:gd name="connsiteX0" fmla="*/ 0 w 3307501"/>
              <a:gd name="connsiteY0" fmla="*/ 0 h 2983346"/>
              <a:gd name="connsiteX1" fmla="*/ 518175 w 3307501"/>
              <a:gd name="connsiteY1" fmla="*/ 0 h 2983346"/>
              <a:gd name="connsiteX2" fmla="*/ 1102500 w 3307501"/>
              <a:gd name="connsiteY2" fmla="*/ 0 h 2983346"/>
              <a:gd name="connsiteX3" fmla="*/ 1554525 w 3307501"/>
              <a:gd name="connsiteY3" fmla="*/ 0 h 2983346"/>
              <a:gd name="connsiteX4" fmla="*/ 2105776 w 3307501"/>
              <a:gd name="connsiteY4" fmla="*/ 0 h 2983346"/>
              <a:gd name="connsiteX5" fmla="*/ 2557801 w 3307501"/>
              <a:gd name="connsiteY5" fmla="*/ 0 h 2983346"/>
              <a:gd name="connsiteX6" fmla="*/ 3307501 w 3307501"/>
              <a:gd name="connsiteY6" fmla="*/ 0 h 2983346"/>
              <a:gd name="connsiteX7" fmla="*/ 3307501 w 3307501"/>
              <a:gd name="connsiteY7" fmla="*/ 656336 h 2983346"/>
              <a:gd name="connsiteX8" fmla="*/ 3307501 w 3307501"/>
              <a:gd name="connsiteY8" fmla="*/ 1312672 h 2983346"/>
              <a:gd name="connsiteX9" fmla="*/ 3307501 w 3307501"/>
              <a:gd name="connsiteY9" fmla="*/ 1849675 h 2983346"/>
              <a:gd name="connsiteX10" fmla="*/ 3307501 w 3307501"/>
              <a:gd name="connsiteY10" fmla="*/ 2416510 h 2983346"/>
              <a:gd name="connsiteX11" fmla="*/ 3307501 w 3307501"/>
              <a:gd name="connsiteY11" fmla="*/ 2983346 h 2983346"/>
              <a:gd name="connsiteX12" fmla="*/ 2723176 w 3307501"/>
              <a:gd name="connsiteY12" fmla="*/ 2983346 h 2983346"/>
              <a:gd name="connsiteX13" fmla="*/ 2205001 w 3307501"/>
              <a:gd name="connsiteY13" fmla="*/ 2983346 h 2983346"/>
              <a:gd name="connsiteX14" fmla="*/ 1620675 w 3307501"/>
              <a:gd name="connsiteY14" fmla="*/ 2983346 h 2983346"/>
              <a:gd name="connsiteX15" fmla="*/ 1102500 w 3307501"/>
              <a:gd name="connsiteY15" fmla="*/ 2983346 h 2983346"/>
              <a:gd name="connsiteX16" fmla="*/ 584325 w 3307501"/>
              <a:gd name="connsiteY16" fmla="*/ 2983346 h 2983346"/>
              <a:gd name="connsiteX17" fmla="*/ 0 w 3307501"/>
              <a:gd name="connsiteY17" fmla="*/ 2983346 h 2983346"/>
              <a:gd name="connsiteX18" fmla="*/ 0 w 3307501"/>
              <a:gd name="connsiteY18" fmla="*/ 2446344 h 2983346"/>
              <a:gd name="connsiteX19" fmla="*/ 0 w 3307501"/>
              <a:gd name="connsiteY19" fmla="*/ 1879508 h 2983346"/>
              <a:gd name="connsiteX20" fmla="*/ 0 w 3307501"/>
              <a:gd name="connsiteY20" fmla="*/ 1253005 h 2983346"/>
              <a:gd name="connsiteX21" fmla="*/ 0 w 3307501"/>
              <a:gd name="connsiteY21" fmla="*/ 686170 h 2983346"/>
              <a:gd name="connsiteX22" fmla="*/ 0 w 3307501"/>
              <a:gd name="connsiteY22" fmla="*/ 0 h 298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7501" h="2983346" fill="none" extrusionOk="0">
                <a:moveTo>
                  <a:pt x="0" y="0"/>
                </a:moveTo>
                <a:cubicBezTo>
                  <a:pt x="115811" y="-73326"/>
                  <a:pt x="322597" y="20211"/>
                  <a:pt x="551250" y="0"/>
                </a:cubicBezTo>
                <a:cubicBezTo>
                  <a:pt x="750582" y="-1202"/>
                  <a:pt x="944333" y="39627"/>
                  <a:pt x="1069425" y="0"/>
                </a:cubicBezTo>
                <a:cubicBezTo>
                  <a:pt x="1184834" y="-71632"/>
                  <a:pt x="1469925" y="61381"/>
                  <a:pt x="1653751" y="0"/>
                </a:cubicBezTo>
                <a:cubicBezTo>
                  <a:pt x="1815196" y="-61968"/>
                  <a:pt x="1970671" y="37204"/>
                  <a:pt x="2171926" y="0"/>
                </a:cubicBezTo>
                <a:cubicBezTo>
                  <a:pt x="2353130" y="-38235"/>
                  <a:pt x="2529792" y="23863"/>
                  <a:pt x="2657026" y="0"/>
                </a:cubicBezTo>
                <a:cubicBezTo>
                  <a:pt x="2737502" y="-57394"/>
                  <a:pt x="3160433" y="74462"/>
                  <a:pt x="3307501" y="0"/>
                </a:cubicBezTo>
                <a:cubicBezTo>
                  <a:pt x="3367882" y="160401"/>
                  <a:pt x="3240189" y="359087"/>
                  <a:pt x="3307501" y="596669"/>
                </a:cubicBezTo>
                <a:cubicBezTo>
                  <a:pt x="3351517" y="901490"/>
                  <a:pt x="3292063" y="942401"/>
                  <a:pt x="3307501" y="1253005"/>
                </a:cubicBezTo>
                <a:cubicBezTo>
                  <a:pt x="3328420" y="1514149"/>
                  <a:pt x="3256510" y="1720554"/>
                  <a:pt x="3307501" y="1849675"/>
                </a:cubicBezTo>
                <a:cubicBezTo>
                  <a:pt x="3368474" y="2006212"/>
                  <a:pt x="3281398" y="2220882"/>
                  <a:pt x="3307501" y="2356843"/>
                </a:cubicBezTo>
                <a:cubicBezTo>
                  <a:pt x="3352518" y="2444978"/>
                  <a:pt x="3212333" y="2696442"/>
                  <a:pt x="3307501" y="2983346"/>
                </a:cubicBezTo>
                <a:cubicBezTo>
                  <a:pt x="3146608" y="3051244"/>
                  <a:pt x="2845659" y="2947447"/>
                  <a:pt x="2723176" y="2983346"/>
                </a:cubicBezTo>
                <a:cubicBezTo>
                  <a:pt x="2593157" y="3013065"/>
                  <a:pt x="2473327" y="2971582"/>
                  <a:pt x="2271151" y="2983346"/>
                </a:cubicBezTo>
                <a:cubicBezTo>
                  <a:pt x="2068890" y="3008975"/>
                  <a:pt x="1811825" y="2949511"/>
                  <a:pt x="1686826" y="2983346"/>
                </a:cubicBezTo>
                <a:cubicBezTo>
                  <a:pt x="1570670" y="3007968"/>
                  <a:pt x="1431541" y="2961400"/>
                  <a:pt x="1168650" y="2983346"/>
                </a:cubicBezTo>
                <a:cubicBezTo>
                  <a:pt x="903550" y="3019178"/>
                  <a:pt x="822358" y="2958471"/>
                  <a:pt x="650475" y="2983346"/>
                </a:cubicBezTo>
                <a:cubicBezTo>
                  <a:pt x="442073" y="2998518"/>
                  <a:pt x="132028" y="2985657"/>
                  <a:pt x="0" y="2983346"/>
                </a:cubicBezTo>
                <a:cubicBezTo>
                  <a:pt x="-58288" y="2816657"/>
                  <a:pt x="67902" y="2517990"/>
                  <a:pt x="0" y="2356843"/>
                </a:cubicBezTo>
                <a:cubicBezTo>
                  <a:pt x="-29849" y="2246021"/>
                  <a:pt x="31992" y="1865989"/>
                  <a:pt x="0" y="1730341"/>
                </a:cubicBezTo>
                <a:cubicBezTo>
                  <a:pt x="-12680" y="1577790"/>
                  <a:pt x="17145" y="1431583"/>
                  <a:pt x="0" y="1133671"/>
                </a:cubicBezTo>
                <a:cubicBezTo>
                  <a:pt x="-267" y="869821"/>
                  <a:pt x="38100" y="740505"/>
                  <a:pt x="0" y="596669"/>
                </a:cubicBezTo>
                <a:cubicBezTo>
                  <a:pt x="6935" y="427880"/>
                  <a:pt x="15155" y="231862"/>
                  <a:pt x="0" y="0"/>
                </a:cubicBezTo>
                <a:close/>
              </a:path>
              <a:path w="3307501" h="2983346" stroke="0" extrusionOk="0">
                <a:moveTo>
                  <a:pt x="0" y="0"/>
                </a:moveTo>
                <a:cubicBezTo>
                  <a:pt x="238653" y="-44465"/>
                  <a:pt x="404961" y="48654"/>
                  <a:pt x="518175" y="0"/>
                </a:cubicBezTo>
                <a:cubicBezTo>
                  <a:pt x="645713" y="-31820"/>
                  <a:pt x="965499" y="45160"/>
                  <a:pt x="1102500" y="0"/>
                </a:cubicBezTo>
                <a:cubicBezTo>
                  <a:pt x="1230596" y="27807"/>
                  <a:pt x="1415409" y="48677"/>
                  <a:pt x="1554525" y="0"/>
                </a:cubicBezTo>
                <a:cubicBezTo>
                  <a:pt x="1704699" y="31556"/>
                  <a:pt x="1885185" y="59752"/>
                  <a:pt x="2105776" y="0"/>
                </a:cubicBezTo>
                <a:cubicBezTo>
                  <a:pt x="2308259" y="-58531"/>
                  <a:pt x="2359189" y="1197"/>
                  <a:pt x="2557801" y="0"/>
                </a:cubicBezTo>
                <a:cubicBezTo>
                  <a:pt x="2798804" y="23705"/>
                  <a:pt x="3131486" y="18202"/>
                  <a:pt x="3307501" y="0"/>
                </a:cubicBezTo>
                <a:cubicBezTo>
                  <a:pt x="3368142" y="196283"/>
                  <a:pt x="3231468" y="354772"/>
                  <a:pt x="3307501" y="656336"/>
                </a:cubicBezTo>
                <a:cubicBezTo>
                  <a:pt x="3386514" y="933282"/>
                  <a:pt x="3265331" y="1132066"/>
                  <a:pt x="3307501" y="1312672"/>
                </a:cubicBezTo>
                <a:cubicBezTo>
                  <a:pt x="3328808" y="1495397"/>
                  <a:pt x="3257746" y="1745187"/>
                  <a:pt x="3307501" y="1849675"/>
                </a:cubicBezTo>
                <a:cubicBezTo>
                  <a:pt x="3395469" y="1913242"/>
                  <a:pt x="3241755" y="2162630"/>
                  <a:pt x="3307501" y="2416510"/>
                </a:cubicBezTo>
                <a:cubicBezTo>
                  <a:pt x="3354013" y="2659972"/>
                  <a:pt x="3244478" y="2736844"/>
                  <a:pt x="3307501" y="2983346"/>
                </a:cubicBezTo>
                <a:cubicBezTo>
                  <a:pt x="3118663" y="2950479"/>
                  <a:pt x="2951792" y="2928995"/>
                  <a:pt x="2723176" y="2983346"/>
                </a:cubicBezTo>
                <a:cubicBezTo>
                  <a:pt x="2510137" y="3074840"/>
                  <a:pt x="2397040" y="2969539"/>
                  <a:pt x="2205001" y="2983346"/>
                </a:cubicBezTo>
                <a:cubicBezTo>
                  <a:pt x="2024198" y="3028948"/>
                  <a:pt x="1865330" y="2971493"/>
                  <a:pt x="1620675" y="2983346"/>
                </a:cubicBezTo>
                <a:cubicBezTo>
                  <a:pt x="1374932" y="3018360"/>
                  <a:pt x="1302786" y="2948786"/>
                  <a:pt x="1102500" y="2983346"/>
                </a:cubicBezTo>
                <a:cubicBezTo>
                  <a:pt x="891845" y="3009471"/>
                  <a:pt x="731833" y="2968983"/>
                  <a:pt x="584325" y="2983346"/>
                </a:cubicBezTo>
                <a:cubicBezTo>
                  <a:pt x="437175" y="3004225"/>
                  <a:pt x="183160" y="2888697"/>
                  <a:pt x="0" y="2983346"/>
                </a:cubicBezTo>
                <a:cubicBezTo>
                  <a:pt x="-14482" y="2840351"/>
                  <a:pt x="33334" y="2658468"/>
                  <a:pt x="0" y="2446344"/>
                </a:cubicBezTo>
                <a:cubicBezTo>
                  <a:pt x="-25527" y="2272797"/>
                  <a:pt x="50634" y="2146919"/>
                  <a:pt x="0" y="1879508"/>
                </a:cubicBezTo>
                <a:cubicBezTo>
                  <a:pt x="-32874" y="1570341"/>
                  <a:pt x="35393" y="1440926"/>
                  <a:pt x="0" y="1253005"/>
                </a:cubicBezTo>
                <a:cubicBezTo>
                  <a:pt x="-18868" y="1106826"/>
                  <a:pt x="-13118" y="836898"/>
                  <a:pt x="0" y="686170"/>
                </a:cubicBezTo>
                <a:cubicBezTo>
                  <a:pt x="-5872" y="496792"/>
                  <a:pt x="84708" y="241641"/>
                  <a:pt x="0" y="0"/>
                </a:cubicBezTo>
                <a:close/>
              </a:path>
              <a:path w="3307501" h="2983346" fill="none" stroke="0" extrusionOk="0">
                <a:moveTo>
                  <a:pt x="0" y="0"/>
                </a:moveTo>
                <a:cubicBezTo>
                  <a:pt x="133699" y="-27925"/>
                  <a:pt x="348947" y="7027"/>
                  <a:pt x="551250" y="0"/>
                </a:cubicBezTo>
                <a:cubicBezTo>
                  <a:pt x="738240" y="-50263"/>
                  <a:pt x="908466" y="38894"/>
                  <a:pt x="1069425" y="0"/>
                </a:cubicBezTo>
                <a:cubicBezTo>
                  <a:pt x="1220558" y="-27048"/>
                  <a:pt x="1483538" y="51611"/>
                  <a:pt x="1653751" y="0"/>
                </a:cubicBezTo>
                <a:cubicBezTo>
                  <a:pt x="1804775" y="-55585"/>
                  <a:pt x="1992718" y="86989"/>
                  <a:pt x="2171926" y="0"/>
                </a:cubicBezTo>
                <a:cubicBezTo>
                  <a:pt x="2360553" y="-33786"/>
                  <a:pt x="2540906" y="33924"/>
                  <a:pt x="2657026" y="0"/>
                </a:cubicBezTo>
                <a:cubicBezTo>
                  <a:pt x="2764717" y="-40869"/>
                  <a:pt x="3161282" y="49796"/>
                  <a:pt x="3307501" y="0"/>
                </a:cubicBezTo>
                <a:cubicBezTo>
                  <a:pt x="3379337" y="161936"/>
                  <a:pt x="3247794" y="335958"/>
                  <a:pt x="3307501" y="596669"/>
                </a:cubicBezTo>
                <a:cubicBezTo>
                  <a:pt x="3343430" y="888309"/>
                  <a:pt x="3257084" y="972613"/>
                  <a:pt x="3307501" y="1253005"/>
                </a:cubicBezTo>
                <a:cubicBezTo>
                  <a:pt x="3337507" y="1532441"/>
                  <a:pt x="3269978" y="1704232"/>
                  <a:pt x="3307501" y="1849675"/>
                </a:cubicBezTo>
                <a:cubicBezTo>
                  <a:pt x="3333600" y="2008872"/>
                  <a:pt x="3290437" y="2251330"/>
                  <a:pt x="3307501" y="2356843"/>
                </a:cubicBezTo>
                <a:cubicBezTo>
                  <a:pt x="3326107" y="2441494"/>
                  <a:pt x="3247349" y="2690341"/>
                  <a:pt x="3307501" y="2983346"/>
                </a:cubicBezTo>
                <a:cubicBezTo>
                  <a:pt x="3154786" y="3021185"/>
                  <a:pt x="2857639" y="2905882"/>
                  <a:pt x="2723176" y="2983346"/>
                </a:cubicBezTo>
                <a:cubicBezTo>
                  <a:pt x="2584677" y="3001228"/>
                  <a:pt x="2474210" y="2974267"/>
                  <a:pt x="2271151" y="2983346"/>
                </a:cubicBezTo>
                <a:cubicBezTo>
                  <a:pt x="2051166" y="2985428"/>
                  <a:pt x="1819694" y="2961855"/>
                  <a:pt x="1686826" y="2983346"/>
                </a:cubicBezTo>
                <a:cubicBezTo>
                  <a:pt x="1532106" y="2982416"/>
                  <a:pt x="1387781" y="2978536"/>
                  <a:pt x="1168650" y="2983346"/>
                </a:cubicBezTo>
                <a:cubicBezTo>
                  <a:pt x="919672" y="2993241"/>
                  <a:pt x="833013" y="2972996"/>
                  <a:pt x="650475" y="2983346"/>
                </a:cubicBezTo>
                <a:cubicBezTo>
                  <a:pt x="458179" y="2952325"/>
                  <a:pt x="122467" y="2991682"/>
                  <a:pt x="0" y="2983346"/>
                </a:cubicBezTo>
                <a:cubicBezTo>
                  <a:pt x="-71598" y="2835300"/>
                  <a:pt x="44108" y="2467918"/>
                  <a:pt x="0" y="2356843"/>
                </a:cubicBezTo>
                <a:cubicBezTo>
                  <a:pt x="-20874" y="2221889"/>
                  <a:pt x="21372" y="1838807"/>
                  <a:pt x="0" y="1730341"/>
                </a:cubicBezTo>
                <a:cubicBezTo>
                  <a:pt x="-11676" y="1613836"/>
                  <a:pt x="18246" y="1371388"/>
                  <a:pt x="0" y="1133671"/>
                </a:cubicBezTo>
                <a:cubicBezTo>
                  <a:pt x="-31250" y="849363"/>
                  <a:pt x="-22879" y="755986"/>
                  <a:pt x="0" y="596669"/>
                </a:cubicBezTo>
                <a:cubicBezTo>
                  <a:pt x="11842" y="444975"/>
                  <a:pt x="22190" y="204337"/>
                  <a:pt x="0" y="0"/>
                </a:cubicBezTo>
                <a:close/>
              </a:path>
            </a:pathLst>
          </a:custGeom>
          <a:solidFill>
            <a:srgbClr val="873AC0">
              <a:alpha val="34902"/>
            </a:srgbClr>
          </a:solidFill>
          <a:ln w="28575">
            <a:solidFill>
              <a:srgbClr val="002E8A"/>
            </a:solidFill>
            <a:extLst>
              <a:ext uri="{C807C97D-BFC1-408E-A445-0C87EB9F89A2}">
                <ask:lineSketchStyleProps xmlns:ask="http://schemas.microsoft.com/office/drawing/2018/sketchyshapes" sd="3247647384">
                  <a:custGeom>
                    <a:avLst/>
                    <a:gdLst>
                      <a:gd name="connsiteX0" fmla="*/ 0 w 3307501"/>
                      <a:gd name="connsiteY0" fmla="*/ 0 h 2983346"/>
                      <a:gd name="connsiteX1" fmla="*/ 551250 w 3307501"/>
                      <a:gd name="connsiteY1" fmla="*/ 0 h 2983346"/>
                      <a:gd name="connsiteX2" fmla="*/ 1069425 w 3307501"/>
                      <a:gd name="connsiteY2" fmla="*/ 0 h 2983346"/>
                      <a:gd name="connsiteX3" fmla="*/ 1653751 w 3307501"/>
                      <a:gd name="connsiteY3" fmla="*/ 0 h 2983346"/>
                      <a:gd name="connsiteX4" fmla="*/ 2171926 w 3307501"/>
                      <a:gd name="connsiteY4" fmla="*/ 0 h 2983346"/>
                      <a:gd name="connsiteX5" fmla="*/ 2657026 w 3307501"/>
                      <a:gd name="connsiteY5" fmla="*/ 0 h 2983346"/>
                      <a:gd name="connsiteX6" fmla="*/ 3307501 w 3307501"/>
                      <a:gd name="connsiteY6" fmla="*/ 0 h 2983346"/>
                      <a:gd name="connsiteX7" fmla="*/ 3307501 w 3307501"/>
                      <a:gd name="connsiteY7" fmla="*/ 596669 h 2983346"/>
                      <a:gd name="connsiteX8" fmla="*/ 3307501 w 3307501"/>
                      <a:gd name="connsiteY8" fmla="*/ 1253005 h 2983346"/>
                      <a:gd name="connsiteX9" fmla="*/ 3307501 w 3307501"/>
                      <a:gd name="connsiteY9" fmla="*/ 1849675 h 2983346"/>
                      <a:gd name="connsiteX10" fmla="*/ 3307501 w 3307501"/>
                      <a:gd name="connsiteY10" fmla="*/ 2356843 h 2983346"/>
                      <a:gd name="connsiteX11" fmla="*/ 3307501 w 3307501"/>
                      <a:gd name="connsiteY11" fmla="*/ 2983346 h 2983346"/>
                      <a:gd name="connsiteX12" fmla="*/ 2723176 w 3307501"/>
                      <a:gd name="connsiteY12" fmla="*/ 2983346 h 2983346"/>
                      <a:gd name="connsiteX13" fmla="*/ 2271151 w 3307501"/>
                      <a:gd name="connsiteY13" fmla="*/ 2983346 h 2983346"/>
                      <a:gd name="connsiteX14" fmla="*/ 1686826 w 3307501"/>
                      <a:gd name="connsiteY14" fmla="*/ 2983346 h 2983346"/>
                      <a:gd name="connsiteX15" fmla="*/ 1168650 w 3307501"/>
                      <a:gd name="connsiteY15" fmla="*/ 2983346 h 2983346"/>
                      <a:gd name="connsiteX16" fmla="*/ 650475 w 3307501"/>
                      <a:gd name="connsiteY16" fmla="*/ 2983346 h 2983346"/>
                      <a:gd name="connsiteX17" fmla="*/ 0 w 3307501"/>
                      <a:gd name="connsiteY17" fmla="*/ 2983346 h 2983346"/>
                      <a:gd name="connsiteX18" fmla="*/ 0 w 3307501"/>
                      <a:gd name="connsiteY18" fmla="*/ 2356843 h 2983346"/>
                      <a:gd name="connsiteX19" fmla="*/ 0 w 3307501"/>
                      <a:gd name="connsiteY19" fmla="*/ 1730341 h 2983346"/>
                      <a:gd name="connsiteX20" fmla="*/ 0 w 3307501"/>
                      <a:gd name="connsiteY20" fmla="*/ 1133671 h 2983346"/>
                      <a:gd name="connsiteX21" fmla="*/ 0 w 3307501"/>
                      <a:gd name="connsiteY21" fmla="*/ 596669 h 2983346"/>
                      <a:gd name="connsiteX22" fmla="*/ 0 w 3307501"/>
                      <a:gd name="connsiteY22" fmla="*/ 0 h 298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7501" h="2983346" fill="none" extrusionOk="0">
                        <a:moveTo>
                          <a:pt x="0" y="0"/>
                        </a:moveTo>
                        <a:cubicBezTo>
                          <a:pt x="127514" y="-58385"/>
                          <a:pt x="355160" y="10036"/>
                          <a:pt x="551250" y="0"/>
                        </a:cubicBezTo>
                        <a:cubicBezTo>
                          <a:pt x="747340" y="-10036"/>
                          <a:pt x="930628" y="28416"/>
                          <a:pt x="1069425" y="0"/>
                        </a:cubicBezTo>
                        <a:cubicBezTo>
                          <a:pt x="1208222" y="-28416"/>
                          <a:pt x="1480524" y="54884"/>
                          <a:pt x="1653751" y="0"/>
                        </a:cubicBezTo>
                        <a:cubicBezTo>
                          <a:pt x="1826978" y="-54884"/>
                          <a:pt x="1971002" y="42929"/>
                          <a:pt x="2171926" y="0"/>
                        </a:cubicBezTo>
                        <a:cubicBezTo>
                          <a:pt x="2372851" y="-42929"/>
                          <a:pt x="2539113" y="43336"/>
                          <a:pt x="2657026" y="0"/>
                        </a:cubicBezTo>
                        <a:cubicBezTo>
                          <a:pt x="2774939" y="-43336"/>
                          <a:pt x="3160695" y="69232"/>
                          <a:pt x="3307501" y="0"/>
                        </a:cubicBezTo>
                        <a:cubicBezTo>
                          <a:pt x="3369973" y="164104"/>
                          <a:pt x="3255582" y="326782"/>
                          <a:pt x="3307501" y="596669"/>
                        </a:cubicBezTo>
                        <a:cubicBezTo>
                          <a:pt x="3359420" y="866556"/>
                          <a:pt x="3288550" y="965570"/>
                          <a:pt x="3307501" y="1253005"/>
                        </a:cubicBezTo>
                        <a:cubicBezTo>
                          <a:pt x="3326452" y="1540440"/>
                          <a:pt x="3250366" y="1695519"/>
                          <a:pt x="3307501" y="1849675"/>
                        </a:cubicBezTo>
                        <a:cubicBezTo>
                          <a:pt x="3364636" y="2003831"/>
                          <a:pt x="3306452" y="2221161"/>
                          <a:pt x="3307501" y="2356843"/>
                        </a:cubicBezTo>
                        <a:cubicBezTo>
                          <a:pt x="3308550" y="2492525"/>
                          <a:pt x="3243875" y="2700974"/>
                          <a:pt x="3307501" y="2983346"/>
                        </a:cubicBezTo>
                        <a:cubicBezTo>
                          <a:pt x="3151377" y="3040980"/>
                          <a:pt x="2849218" y="2931149"/>
                          <a:pt x="2723176" y="2983346"/>
                        </a:cubicBezTo>
                        <a:cubicBezTo>
                          <a:pt x="2597135" y="3035543"/>
                          <a:pt x="2477463" y="2969003"/>
                          <a:pt x="2271151" y="2983346"/>
                        </a:cubicBezTo>
                        <a:cubicBezTo>
                          <a:pt x="2064839" y="2997689"/>
                          <a:pt x="1818609" y="2967240"/>
                          <a:pt x="1686826" y="2983346"/>
                        </a:cubicBezTo>
                        <a:cubicBezTo>
                          <a:pt x="1555043" y="2999452"/>
                          <a:pt x="1412239" y="2963642"/>
                          <a:pt x="1168650" y="2983346"/>
                        </a:cubicBezTo>
                        <a:cubicBezTo>
                          <a:pt x="925061" y="3003050"/>
                          <a:pt x="829573" y="2975802"/>
                          <a:pt x="650475" y="2983346"/>
                        </a:cubicBezTo>
                        <a:cubicBezTo>
                          <a:pt x="471377" y="2990890"/>
                          <a:pt x="136584" y="2978087"/>
                          <a:pt x="0" y="2983346"/>
                        </a:cubicBezTo>
                        <a:cubicBezTo>
                          <a:pt x="-61718" y="2814888"/>
                          <a:pt x="31105" y="2499743"/>
                          <a:pt x="0" y="2356843"/>
                        </a:cubicBezTo>
                        <a:cubicBezTo>
                          <a:pt x="-31105" y="2213943"/>
                          <a:pt x="37768" y="1861179"/>
                          <a:pt x="0" y="1730341"/>
                        </a:cubicBezTo>
                        <a:cubicBezTo>
                          <a:pt x="-37768" y="1599503"/>
                          <a:pt x="28169" y="1402022"/>
                          <a:pt x="0" y="1133671"/>
                        </a:cubicBezTo>
                        <a:cubicBezTo>
                          <a:pt x="-28169" y="865320"/>
                          <a:pt x="7376" y="753471"/>
                          <a:pt x="0" y="596669"/>
                        </a:cubicBezTo>
                        <a:cubicBezTo>
                          <a:pt x="-7376" y="439867"/>
                          <a:pt x="16043" y="222148"/>
                          <a:pt x="0" y="0"/>
                        </a:cubicBezTo>
                        <a:close/>
                      </a:path>
                      <a:path w="3307501" h="2983346" stroke="0" extrusionOk="0">
                        <a:moveTo>
                          <a:pt x="0" y="0"/>
                        </a:moveTo>
                        <a:cubicBezTo>
                          <a:pt x="231225" y="-23346"/>
                          <a:pt x="399425" y="27506"/>
                          <a:pt x="518175" y="0"/>
                        </a:cubicBezTo>
                        <a:cubicBezTo>
                          <a:pt x="636925" y="-27506"/>
                          <a:pt x="961732" y="7325"/>
                          <a:pt x="1102500" y="0"/>
                        </a:cubicBezTo>
                        <a:cubicBezTo>
                          <a:pt x="1243269" y="-7325"/>
                          <a:pt x="1417649" y="27252"/>
                          <a:pt x="1554525" y="0"/>
                        </a:cubicBezTo>
                        <a:cubicBezTo>
                          <a:pt x="1691401" y="-27252"/>
                          <a:pt x="1890682" y="59836"/>
                          <a:pt x="2105776" y="0"/>
                        </a:cubicBezTo>
                        <a:cubicBezTo>
                          <a:pt x="2320870" y="-59836"/>
                          <a:pt x="2355786" y="2319"/>
                          <a:pt x="2557801" y="0"/>
                        </a:cubicBezTo>
                        <a:cubicBezTo>
                          <a:pt x="2759816" y="-2319"/>
                          <a:pt x="3132883" y="50398"/>
                          <a:pt x="3307501" y="0"/>
                        </a:cubicBezTo>
                        <a:cubicBezTo>
                          <a:pt x="3342210" y="196085"/>
                          <a:pt x="3247118" y="359349"/>
                          <a:pt x="3307501" y="656336"/>
                        </a:cubicBezTo>
                        <a:cubicBezTo>
                          <a:pt x="3367884" y="953323"/>
                          <a:pt x="3281956" y="1108718"/>
                          <a:pt x="3307501" y="1312672"/>
                        </a:cubicBezTo>
                        <a:cubicBezTo>
                          <a:pt x="3333046" y="1516626"/>
                          <a:pt x="3252338" y="1739926"/>
                          <a:pt x="3307501" y="1849675"/>
                        </a:cubicBezTo>
                        <a:cubicBezTo>
                          <a:pt x="3362664" y="1959424"/>
                          <a:pt x="3277986" y="2151898"/>
                          <a:pt x="3307501" y="2416510"/>
                        </a:cubicBezTo>
                        <a:cubicBezTo>
                          <a:pt x="3337016" y="2681123"/>
                          <a:pt x="3268414" y="2749860"/>
                          <a:pt x="3307501" y="2983346"/>
                        </a:cubicBezTo>
                        <a:cubicBezTo>
                          <a:pt x="3135709" y="3009892"/>
                          <a:pt x="2930862" y="2927970"/>
                          <a:pt x="2723176" y="2983346"/>
                        </a:cubicBezTo>
                        <a:cubicBezTo>
                          <a:pt x="2515490" y="3038722"/>
                          <a:pt x="2387353" y="2932788"/>
                          <a:pt x="2205001" y="2983346"/>
                        </a:cubicBezTo>
                        <a:cubicBezTo>
                          <a:pt x="2022649" y="3033904"/>
                          <a:pt x="1880128" y="2969459"/>
                          <a:pt x="1620675" y="2983346"/>
                        </a:cubicBezTo>
                        <a:cubicBezTo>
                          <a:pt x="1361222" y="2997233"/>
                          <a:pt x="1298821" y="2939717"/>
                          <a:pt x="1102500" y="2983346"/>
                        </a:cubicBezTo>
                        <a:cubicBezTo>
                          <a:pt x="906179" y="3026975"/>
                          <a:pt x="740822" y="2979898"/>
                          <a:pt x="584325" y="2983346"/>
                        </a:cubicBezTo>
                        <a:cubicBezTo>
                          <a:pt x="427828" y="2986794"/>
                          <a:pt x="155064" y="2919120"/>
                          <a:pt x="0" y="2983346"/>
                        </a:cubicBezTo>
                        <a:cubicBezTo>
                          <a:pt x="-4999" y="2796100"/>
                          <a:pt x="30744" y="2622993"/>
                          <a:pt x="0" y="2446344"/>
                        </a:cubicBezTo>
                        <a:cubicBezTo>
                          <a:pt x="-30744" y="2269695"/>
                          <a:pt x="60986" y="2158910"/>
                          <a:pt x="0" y="1879508"/>
                        </a:cubicBezTo>
                        <a:cubicBezTo>
                          <a:pt x="-60986" y="1600106"/>
                          <a:pt x="1967" y="1438220"/>
                          <a:pt x="0" y="1253005"/>
                        </a:cubicBezTo>
                        <a:cubicBezTo>
                          <a:pt x="-1967" y="1067790"/>
                          <a:pt x="2177" y="839500"/>
                          <a:pt x="0" y="686170"/>
                        </a:cubicBezTo>
                        <a:cubicBezTo>
                          <a:pt x="-2177" y="532841"/>
                          <a:pt x="43984" y="235017"/>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39D749-0378-FB52-D31A-A575642CCB74}"/>
              </a:ext>
            </a:extLst>
          </p:cNvPr>
          <p:cNvSpPr txBox="1"/>
          <p:nvPr/>
        </p:nvSpPr>
        <p:spPr>
          <a:xfrm>
            <a:off x="1012102" y="6038266"/>
            <a:ext cx="2237597" cy="461665"/>
          </a:xfrm>
          <a:prstGeom prst="rect">
            <a:avLst/>
          </a:prstGeom>
          <a:noFill/>
        </p:spPr>
        <p:txBody>
          <a:bodyPr wrap="square">
            <a:spAutoFit/>
          </a:bodyPr>
          <a:lstStyle/>
          <a:p>
            <a:r>
              <a:rPr lang="es-DO" sz="2400" b="1" spc="300">
                <a:solidFill>
                  <a:srgbClr val="002E8A"/>
                </a:solidFill>
                <a:latin typeface="Arial" panose="020B0604020202020204" pitchFamily="34" charset="0"/>
                <a:cs typeface="Arial" panose="020B0604020202020204" pitchFamily="34" charset="0"/>
              </a:rPr>
              <a:t>Noviembre</a:t>
            </a:r>
            <a:endParaRPr lang="en-US" sz="2400" b="1" spc="300">
              <a:solidFill>
                <a:srgbClr val="002E8A"/>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8187C62-7ABF-9E5E-3517-4329723A06A9}"/>
              </a:ext>
            </a:extLst>
          </p:cNvPr>
          <p:cNvSpPr txBox="1"/>
          <p:nvPr/>
        </p:nvSpPr>
        <p:spPr>
          <a:xfrm>
            <a:off x="4339584" y="1988985"/>
            <a:ext cx="2237597" cy="461665"/>
          </a:xfrm>
          <a:prstGeom prst="rect">
            <a:avLst/>
          </a:prstGeom>
          <a:noFill/>
        </p:spPr>
        <p:txBody>
          <a:bodyPr wrap="square">
            <a:spAutoFit/>
          </a:bodyPr>
          <a:lstStyle/>
          <a:p>
            <a:pPr algn="ctr"/>
            <a:r>
              <a:rPr lang="es-DO" sz="2400" b="1" spc="300">
                <a:solidFill>
                  <a:srgbClr val="002E8A"/>
                </a:solidFill>
                <a:latin typeface="Arial" panose="020B0604020202020204" pitchFamily="34" charset="0"/>
                <a:cs typeface="Arial" panose="020B0604020202020204" pitchFamily="34" charset="0"/>
              </a:rPr>
              <a:t>Octubre</a:t>
            </a:r>
            <a:endParaRPr lang="en-US" sz="2400" b="1" spc="300">
              <a:solidFill>
                <a:srgbClr val="002E8A"/>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60C8A81-1DD1-2C1A-7191-74A27D273C0C}"/>
              </a:ext>
            </a:extLst>
          </p:cNvPr>
          <p:cNvSpPr txBox="1"/>
          <p:nvPr/>
        </p:nvSpPr>
        <p:spPr>
          <a:xfrm>
            <a:off x="357752" y="1906270"/>
            <a:ext cx="2237597" cy="461665"/>
          </a:xfrm>
          <a:prstGeom prst="rect">
            <a:avLst/>
          </a:prstGeom>
          <a:noFill/>
        </p:spPr>
        <p:txBody>
          <a:bodyPr wrap="square">
            <a:spAutoFit/>
          </a:bodyPr>
          <a:lstStyle/>
          <a:p>
            <a:r>
              <a:rPr lang="es-DO" sz="2400" b="1" spc="300">
                <a:solidFill>
                  <a:srgbClr val="002E8A"/>
                </a:solidFill>
                <a:latin typeface="Arial" panose="020B0604020202020204" pitchFamily="34" charset="0"/>
                <a:cs typeface="Arial" panose="020B0604020202020204" pitchFamily="34" charset="0"/>
              </a:rPr>
              <a:t>Septiembre</a:t>
            </a:r>
            <a:endParaRPr lang="en-US" sz="2400" b="1" spc="300">
              <a:solidFill>
                <a:srgbClr val="002E8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69E9BB5-7FEB-8168-2C0C-E72E001C3CD7}"/>
              </a:ext>
            </a:extLst>
          </p:cNvPr>
          <p:cNvSpPr txBox="1"/>
          <p:nvPr/>
        </p:nvSpPr>
        <p:spPr>
          <a:xfrm>
            <a:off x="4082467" y="2731925"/>
            <a:ext cx="3140370" cy="2862322"/>
          </a:xfrm>
          <a:prstGeom prst="rect">
            <a:avLst/>
          </a:prstGeom>
          <a:noFill/>
        </p:spPr>
        <p:txBody>
          <a:bodyPr wrap="square" lIns="91440" tIns="45720" rIns="91440" bIns="45720" rtlCol="0" anchor="t">
            <a:spAutoFit/>
          </a:bodyPr>
          <a:lstStyle/>
          <a:p>
            <a:pPr algn="ctr"/>
            <a:r>
              <a:rPr lang="es-DO" dirty="0">
                <a:latin typeface="Arial Nova Cond" panose="020B0506020202020204" pitchFamily="34" charset="0"/>
              </a:rPr>
              <a:t>Graduación 2023:</a:t>
            </a:r>
          </a:p>
          <a:p>
            <a:pPr algn="ctr"/>
            <a:r>
              <a:rPr lang="es-DO" dirty="0" err="1">
                <a:latin typeface="Arial Nova Cond" panose="020B0506020202020204" pitchFamily="34" charset="0"/>
              </a:rPr>
              <a:t>Bullet</a:t>
            </a:r>
            <a:r>
              <a:rPr lang="es-DO" dirty="0">
                <a:latin typeface="Arial Nova Cond" panose="020B0506020202020204" pitchFamily="34" charset="0"/>
              </a:rPr>
              <a:t> </a:t>
            </a:r>
            <a:r>
              <a:rPr lang="es-DO" dirty="0" err="1">
                <a:latin typeface="Arial Nova Cond" panose="020B0506020202020204" pitchFamily="34" charset="0"/>
              </a:rPr>
              <a:t>Proof</a:t>
            </a:r>
            <a:r>
              <a:rPr lang="es-DO" dirty="0">
                <a:latin typeface="Arial Nova Cond" panose="020B0506020202020204" pitchFamily="34" charset="0"/>
              </a:rPr>
              <a:t>, SDP, Green y Black </a:t>
            </a:r>
            <a:r>
              <a:rPr lang="es-DO" dirty="0" err="1">
                <a:latin typeface="Arial Nova Cond" panose="020B0506020202020204" pitchFamily="34" charset="0"/>
              </a:rPr>
              <a:t>Belts</a:t>
            </a:r>
            <a:r>
              <a:rPr lang="es-DO" dirty="0">
                <a:latin typeface="Arial Nova Cond" panose="020B0506020202020204" pitchFamily="34" charset="0"/>
              </a:rPr>
              <a:t>, Auditores Internos</a:t>
            </a:r>
          </a:p>
          <a:p>
            <a:pPr algn="ctr"/>
            <a:endParaRPr lang="es-DO" dirty="0">
              <a:latin typeface="Arial Nova Cond" panose="020B0506020202020204" pitchFamily="34" charset="0"/>
            </a:endParaRPr>
          </a:p>
          <a:p>
            <a:pPr algn="ctr"/>
            <a:r>
              <a:rPr lang="es-DO" dirty="0">
                <a:latin typeface="Arial Nova Cond" panose="020B0506020202020204" pitchFamily="34" charset="0"/>
              </a:rPr>
              <a:t>Halloween </a:t>
            </a:r>
          </a:p>
          <a:p>
            <a:pPr algn="ctr"/>
            <a:endParaRPr lang="es-DO" dirty="0">
              <a:latin typeface="Arial Nova Cond" panose="020B0506020202020204" pitchFamily="34" charset="0"/>
            </a:endParaRPr>
          </a:p>
          <a:p>
            <a:pPr algn="ctr"/>
            <a:r>
              <a:rPr lang="es-DO" dirty="0">
                <a:latin typeface="Arial Nova Cond" panose="020B0506020202020204" pitchFamily="34" charset="0"/>
              </a:rPr>
              <a:t>Semana de la calidad </a:t>
            </a:r>
          </a:p>
          <a:p>
            <a:pPr algn="ctr"/>
            <a:endParaRPr lang="es-DO" dirty="0">
              <a:latin typeface="Arial Nova Cond" panose="020B0506020202020204" pitchFamily="34" charset="0"/>
              <a:cs typeface="Calibri" panose="020F0502020204030204"/>
            </a:endParaRPr>
          </a:p>
          <a:p>
            <a:pPr algn="ctr"/>
            <a:r>
              <a:rPr lang="es-DO" dirty="0">
                <a:latin typeface="Arial Nova Cond" panose="020B0506020202020204" pitchFamily="34" charset="0"/>
              </a:rPr>
              <a:t>Concientización Cáncer de mama </a:t>
            </a:r>
            <a:endParaRPr lang="es-DO" dirty="0">
              <a:latin typeface="Arial Nova Cond" panose="020B0506020202020204" pitchFamily="34" charset="0"/>
              <a:cs typeface="Calibri" panose="020F0502020204030204"/>
            </a:endParaRPr>
          </a:p>
        </p:txBody>
      </p:sp>
      <p:sp>
        <p:nvSpPr>
          <p:cNvPr id="10" name="TextBox 9">
            <a:extLst>
              <a:ext uri="{FF2B5EF4-FFF2-40B4-BE49-F238E27FC236}">
                <a16:creationId xmlns:a16="http://schemas.microsoft.com/office/drawing/2014/main" id="{526C7FBE-DC42-7664-461E-B273219EF824}"/>
              </a:ext>
            </a:extLst>
          </p:cNvPr>
          <p:cNvSpPr txBox="1"/>
          <p:nvPr/>
        </p:nvSpPr>
        <p:spPr>
          <a:xfrm>
            <a:off x="396281" y="3026675"/>
            <a:ext cx="3093894" cy="2031325"/>
          </a:xfrm>
          <a:prstGeom prst="rect">
            <a:avLst/>
          </a:prstGeom>
          <a:noFill/>
        </p:spPr>
        <p:txBody>
          <a:bodyPr wrap="square" rtlCol="0">
            <a:spAutoFit/>
          </a:bodyPr>
          <a:lstStyle/>
          <a:p>
            <a:pPr algn="ctr"/>
            <a:r>
              <a:rPr lang="es-DO" dirty="0">
                <a:latin typeface="Arial Nova Cond" panose="020B0506020202020204" pitchFamily="34" charset="0"/>
              </a:rPr>
              <a:t>CMMI</a:t>
            </a:r>
          </a:p>
          <a:p>
            <a:pPr algn="ctr"/>
            <a:endParaRPr lang="es-DO" dirty="0">
              <a:latin typeface="Arial Nova Cond" panose="020B0506020202020204" pitchFamily="34" charset="0"/>
            </a:endParaRPr>
          </a:p>
          <a:p>
            <a:pPr algn="ctr"/>
            <a:r>
              <a:rPr lang="es-DO" dirty="0">
                <a:latin typeface="Arial Nova Cond" panose="020B0506020202020204" pitchFamily="34" charset="0"/>
              </a:rPr>
              <a:t>Charla Lactancia Materna</a:t>
            </a:r>
          </a:p>
          <a:p>
            <a:pPr algn="ctr"/>
            <a:endParaRPr lang="es-DO" dirty="0">
              <a:latin typeface="Arial Nova Cond" panose="020B0506020202020204" pitchFamily="34" charset="0"/>
            </a:endParaRPr>
          </a:p>
          <a:p>
            <a:pPr algn="ctr"/>
            <a:r>
              <a:rPr lang="es-DO" dirty="0">
                <a:latin typeface="Arial Nova Cond" panose="020B0506020202020204" pitchFamily="34" charset="0"/>
              </a:rPr>
              <a:t>Limpieza de playa Linda, Haina</a:t>
            </a:r>
          </a:p>
          <a:p>
            <a:pPr algn="ctr"/>
            <a:r>
              <a:rPr lang="es-DO" dirty="0">
                <a:latin typeface="Arial Nova Cond" panose="020B0506020202020204" pitchFamily="34" charset="0"/>
              </a:rPr>
              <a:t> </a:t>
            </a:r>
          </a:p>
          <a:p>
            <a:pPr algn="ctr"/>
            <a:endParaRPr lang="es-DO" dirty="0">
              <a:latin typeface="Arial Nova Cond" panose="020B0506020202020204" pitchFamily="34" charset="0"/>
            </a:endParaRPr>
          </a:p>
        </p:txBody>
      </p:sp>
      <p:sp>
        <p:nvSpPr>
          <p:cNvPr id="11" name="TextBox 10">
            <a:extLst>
              <a:ext uri="{FF2B5EF4-FFF2-40B4-BE49-F238E27FC236}">
                <a16:creationId xmlns:a16="http://schemas.microsoft.com/office/drawing/2014/main" id="{D01D840E-9E18-795C-B8AC-85DC8E1D2FE2}"/>
              </a:ext>
            </a:extLst>
          </p:cNvPr>
          <p:cNvSpPr txBox="1"/>
          <p:nvPr/>
        </p:nvSpPr>
        <p:spPr>
          <a:xfrm>
            <a:off x="900546" y="6866909"/>
            <a:ext cx="2517255" cy="2031325"/>
          </a:xfrm>
          <a:prstGeom prst="rect">
            <a:avLst/>
          </a:prstGeom>
          <a:noFill/>
        </p:spPr>
        <p:txBody>
          <a:bodyPr wrap="square" rtlCol="0">
            <a:spAutoFit/>
          </a:bodyPr>
          <a:lstStyle/>
          <a:p>
            <a:pPr algn="ctr"/>
            <a:r>
              <a:rPr lang="es-DO" dirty="0">
                <a:latin typeface="Arial Nova Cond" panose="020B0506020202020204" pitchFamily="34" charset="0"/>
              </a:rPr>
              <a:t>Baseball</a:t>
            </a:r>
          </a:p>
          <a:p>
            <a:pPr algn="ctr"/>
            <a:endParaRPr lang="es-DO" dirty="0">
              <a:latin typeface="Arial Nova Cond" panose="020B0506020202020204" pitchFamily="34" charset="0"/>
            </a:endParaRPr>
          </a:p>
          <a:p>
            <a:pPr algn="ctr"/>
            <a:r>
              <a:rPr lang="es-DO" dirty="0">
                <a:latin typeface="Arial Nova Cond" panose="020B0506020202020204" pitchFamily="34" charset="0"/>
              </a:rPr>
              <a:t>Día de gracias</a:t>
            </a:r>
          </a:p>
          <a:p>
            <a:pPr algn="ctr"/>
            <a:endParaRPr lang="es-DO" dirty="0">
              <a:latin typeface="Arial Nova Cond" panose="020B0506020202020204" pitchFamily="34" charset="0"/>
            </a:endParaRPr>
          </a:p>
          <a:p>
            <a:pPr algn="ctr"/>
            <a:r>
              <a:rPr lang="es-DO" dirty="0">
                <a:latin typeface="Arial Nova Cond" panose="020B0506020202020204" pitchFamily="34" charset="0"/>
              </a:rPr>
              <a:t>Bienvenida a la navidad</a:t>
            </a:r>
          </a:p>
          <a:p>
            <a:pPr algn="ctr"/>
            <a:endParaRPr lang="es-DO" dirty="0">
              <a:latin typeface="Arial Nova Cond" panose="020B0506020202020204" pitchFamily="34" charset="0"/>
            </a:endParaRPr>
          </a:p>
          <a:p>
            <a:pPr algn="ctr"/>
            <a:r>
              <a:rPr lang="es-DO" dirty="0">
                <a:latin typeface="Arial Nova Cond" panose="020B0506020202020204" pitchFamily="34" charset="0"/>
              </a:rPr>
              <a:t>Reunión de Planta </a:t>
            </a:r>
          </a:p>
        </p:txBody>
      </p:sp>
      <p:sp>
        <p:nvSpPr>
          <p:cNvPr id="12" name="Rectangle 11">
            <a:extLst>
              <a:ext uri="{FF2B5EF4-FFF2-40B4-BE49-F238E27FC236}">
                <a16:creationId xmlns:a16="http://schemas.microsoft.com/office/drawing/2014/main" id="{C2B1FDE7-0F6C-209A-48D8-7163A2586D9E}"/>
              </a:ext>
            </a:extLst>
          </p:cNvPr>
          <p:cNvSpPr/>
          <p:nvPr/>
        </p:nvSpPr>
        <p:spPr>
          <a:xfrm>
            <a:off x="3929914" y="6478098"/>
            <a:ext cx="3376050" cy="2999917"/>
          </a:xfrm>
          <a:custGeom>
            <a:avLst/>
            <a:gdLst>
              <a:gd name="connsiteX0" fmla="*/ 0 w 3376050"/>
              <a:gd name="connsiteY0" fmla="*/ 0 h 2999917"/>
              <a:gd name="connsiteX1" fmla="*/ 562675 w 3376050"/>
              <a:gd name="connsiteY1" fmla="*/ 0 h 2999917"/>
              <a:gd name="connsiteX2" fmla="*/ 1091590 w 3376050"/>
              <a:gd name="connsiteY2" fmla="*/ 0 h 2999917"/>
              <a:gd name="connsiteX3" fmla="*/ 1688025 w 3376050"/>
              <a:gd name="connsiteY3" fmla="*/ 0 h 2999917"/>
              <a:gd name="connsiteX4" fmla="*/ 2216940 w 3376050"/>
              <a:gd name="connsiteY4" fmla="*/ 0 h 2999917"/>
              <a:gd name="connsiteX5" fmla="*/ 2712093 w 3376050"/>
              <a:gd name="connsiteY5" fmla="*/ 0 h 2999917"/>
              <a:gd name="connsiteX6" fmla="*/ 3376050 w 3376050"/>
              <a:gd name="connsiteY6" fmla="*/ 0 h 2999917"/>
              <a:gd name="connsiteX7" fmla="*/ 3376050 w 3376050"/>
              <a:gd name="connsiteY7" fmla="*/ 599983 h 2999917"/>
              <a:gd name="connsiteX8" fmla="*/ 3376050 w 3376050"/>
              <a:gd name="connsiteY8" fmla="*/ 1259965 h 2999917"/>
              <a:gd name="connsiteX9" fmla="*/ 3376050 w 3376050"/>
              <a:gd name="connsiteY9" fmla="*/ 1859949 h 2999917"/>
              <a:gd name="connsiteX10" fmla="*/ 3376050 w 3376050"/>
              <a:gd name="connsiteY10" fmla="*/ 2369934 h 2999917"/>
              <a:gd name="connsiteX11" fmla="*/ 3376050 w 3376050"/>
              <a:gd name="connsiteY11" fmla="*/ 2999917 h 2999917"/>
              <a:gd name="connsiteX12" fmla="*/ 2779615 w 3376050"/>
              <a:gd name="connsiteY12" fmla="*/ 2999917 h 2999917"/>
              <a:gd name="connsiteX13" fmla="*/ 2318221 w 3376050"/>
              <a:gd name="connsiteY13" fmla="*/ 2999917 h 2999917"/>
              <a:gd name="connsiteX14" fmla="*/ 1721786 w 3376050"/>
              <a:gd name="connsiteY14" fmla="*/ 2999917 h 2999917"/>
              <a:gd name="connsiteX15" fmla="*/ 1192871 w 3376050"/>
              <a:gd name="connsiteY15" fmla="*/ 2999917 h 2999917"/>
              <a:gd name="connsiteX16" fmla="*/ 663957 w 3376050"/>
              <a:gd name="connsiteY16" fmla="*/ 2999917 h 2999917"/>
              <a:gd name="connsiteX17" fmla="*/ 0 w 3376050"/>
              <a:gd name="connsiteY17" fmla="*/ 2999917 h 2999917"/>
              <a:gd name="connsiteX18" fmla="*/ 0 w 3376050"/>
              <a:gd name="connsiteY18" fmla="*/ 2369934 h 2999917"/>
              <a:gd name="connsiteX19" fmla="*/ 0 w 3376050"/>
              <a:gd name="connsiteY19" fmla="*/ 1739952 h 2999917"/>
              <a:gd name="connsiteX20" fmla="*/ 0 w 3376050"/>
              <a:gd name="connsiteY20" fmla="*/ 1139968 h 2999917"/>
              <a:gd name="connsiteX21" fmla="*/ 0 w 3376050"/>
              <a:gd name="connsiteY21" fmla="*/ 599983 h 2999917"/>
              <a:gd name="connsiteX22" fmla="*/ 0 w 3376050"/>
              <a:gd name="connsiteY22" fmla="*/ 0 h 2999917"/>
              <a:gd name="connsiteX0" fmla="*/ 0 w 3376050"/>
              <a:gd name="connsiteY0" fmla="*/ 0 h 2999917"/>
              <a:gd name="connsiteX1" fmla="*/ 528914 w 3376050"/>
              <a:gd name="connsiteY1" fmla="*/ 0 h 2999917"/>
              <a:gd name="connsiteX2" fmla="*/ 1125350 w 3376050"/>
              <a:gd name="connsiteY2" fmla="*/ 0 h 2999917"/>
              <a:gd name="connsiteX3" fmla="*/ 1586744 w 3376050"/>
              <a:gd name="connsiteY3" fmla="*/ 0 h 2999917"/>
              <a:gd name="connsiteX4" fmla="*/ 2149419 w 3376050"/>
              <a:gd name="connsiteY4" fmla="*/ 0 h 2999917"/>
              <a:gd name="connsiteX5" fmla="*/ 2610812 w 3376050"/>
              <a:gd name="connsiteY5" fmla="*/ 0 h 2999917"/>
              <a:gd name="connsiteX6" fmla="*/ 3376050 w 3376050"/>
              <a:gd name="connsiteY6" fmla="*/ 0 h 2999917"/>
              <a:gd name="connsiteX7" fmla="*/ 3376050 w 3376050"/>
              <a:gd name="connsiteY7" fmla="*/ 659982 h 2999917"/>
              <a:gd name="connsiteX8" fmla="*/ 3376050 w 3376050"/>
              <a:gd name="connsiteY8" fmla="*/ 1319963 h 2999917"/>
              <a:gd name="connsiteX9" fmla="*/ 3376050 w 3376050"/>
              <a:gd name="connsiteY9" fmla="*/ 1859949 h 2999917"/>
              <a:gd name="connsiteX10" fmla="*/ 3376050 w 3376050"/>
              <a:gd name="connsiteY10" fmla="*/ 2429933 h 2999917"/>
              <a:gd name="connsiteX11" fmla="*/ 3376050 w 3376050"/>
              <a:gd name="connsiteY11" fmla="*/ 2999917 h 2999917"/>
              <a:gd name="connsiteX12" fmla="*/ 2779615 w 3376050"/>
              <a:gd name="connsiteY12" fmla="*/ 2999917 h 2999917"/>
              <a:gd name="connsiteX13" fmla="*/ 2250700 w 3376050"/>
              <a:gd name="connsiteY13" fmla="*/ 2999917 h 2999917"/>
              <a:gd name="connsiteX14" fmla="*/ 1654265 w 3376050"/>
              <a:gd name="connsiteY14" fmla="*/ 2999917 h 2999917"/>
              <a:gd name="connsiteX15" fmla="*/ 1125350 w 3376050"/>
              <a:gd name="connsiteY15" fmla="*/ 2999917 h 2999917"/>
              <a:gd name="connsiteX16" fmla="*/ 596436 w 3376050"/>
              <a:gd name="connsiteY16" fmla="*/ 2999917 h 2999917"/>
              <a:gd name="connsiteX17" fmla="*/ 0 w 3376050"/>
              <a:gd name="connsiteY17" fmla="*/ 2999917 h 2999917"/>
              <a:gd name="connsiteX18" fmla="*/ 0 w 3376050"/>
              <a:gd name="connsiteY18" fmla="*/ 2459932 h 2999917"/>
              <a:gd name="connsiteX19" fmla="*/ 0 w 3376050"/>
              <a:gd name="connsiteY19" fmla="*/ 1889948 h 2999917"/>
              <a:gd name="connsiteX20" fmla="*/ 0 w 3376050"/>
              <a:gd name="connsiteY20" fmla="*/ 1259965 h 2999917"/>
              <a:gd name="connsiteX21" fmla="*/ 0 w 3376050"/>
              <a:gd name="connsiteY21" fmla="*/ 689981 h 2999917"/>
              <a:gd name="connsiteX22" fmla="*/ 0 w 3376050"/>
              <a:gd name="connsiteY22" fmla="*/ 0 h 29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76050" h="2999917" fill="none" extrusionOk="0">
                <a:moveTo>
                  <a:pt x="0" y="0"/>
                </a:moveTo>
                <a:cubicBezTo>
                  <a:pt x="191160" y="-67635"/>
                  <a:pt x="401181" y="12585"/>
                  <a:pt x="562675" y="0"/>
                </a:cubicBezTo>
                <a:cubicBezTo>
                  <a:pt x="700260" y="9680"/>
                  <a:pt x="986982" y="57125"/>
                  <a:pt x="1091590" y="0"/>
                </a:cubicBezTo>
                <a:cubicBezTo>
                  <a:pt x="1195625" y="-69256"/>
                  <a:pt x="1445052" y="29352"/>
                  <a:pt x="1688025" y="0"/>
                </a:cubicBezTo>
                <a:cubicBezTo>
                  <a:pt x="1895257" y="-12294"/>
                  <a:pt x="2078884" y="17773"/>
                  <a:pt x="2216940" y="0"/>
                </a:cubicBezTo>
                <a:cubicBezTo>
                  <a:pt x="2341248" y="-55007"/>
                  <a:pt x="2588337" y="12678"/>
                  <a:pt x="2712093" y="0"/>
                </a:cubicBezTo>
                <a:cubicBezTo>
                  <a:pt x="2806490" y="-33001"/>
                  <a:pt x="3239637" y="37111"/>
                  <a:pt x="3376050" y="0"/>
                </a:cubicBezTo>
                <a:cubicBezTo>
                  <a:pt x="3434018" y="135792"/>
                  <a:pt x="3319109" y="406435"/>
                  <a:pt x="3376050" y="599983"/>
                </a:cubicBezTo>
                <a:cubicBezTo>
                  <a:pt x="3410323" y="867447"/>
                  <a:pt x="3327495" y="950651"/>
                  <a:pt x="3376050" y="1259965"/>
                </a:cubicBezTo>
                <a:cubicBezTo>
                  <a:pt x="3426932" y="1549106"/>
                  <a:pt x="3326419" y="1745797"/>
                  <a:pt x="3376050" y="1859949"/>
                </a:cubicBezTo>
                <a:cubicBezTo>
                  <a:pt x="3441577" y="1991108"/>
                  <a:pt x="3335918" y="2134625"/>
                  <a:pt x="3376050" y="2369934"/>
                </a:cubicBezTo>
                <a:cubicBezTo>
                  <a:pt x="3426216" y="2579036"/>
                  <a:pt x="3358815" y="2717783"/>
                  <a:pt x="3376050" y="2999917"/>
                </a:cubicBezTo>
                <a:cubicBezTo>
                  <a:pt x="3192074" y="3087766"/>
                  <a:pt x="3033451" y="2967943"/>
                  <a:pt x="2779615" y="2999917"/>
                </a:cubicBezTo>
                <a:cubicBezTo>
                  <a:pt x="2515312" y="3026138"/>
                  <a:pt x="2405337" y="2994743"/>
                  <a:pt x="2318221" y="2999917"/>
                </a:cubicBezTo>
                <a:cubicBezTo>
                  <a:pt x="2232604" y="3060096"/>
                  <a:pt x="1995240" y="2918840"/>
                  <a:pt x="1721786" y="2999917"/>
                </a:cubicBezTo>
                <a:cubicBezTo>
                  <a:pt x="1443231" y="3048130"/>
                  <a:pt x="1474411" y="2960574"/>
                  <a:pt x="1192871" y="2999917"/>
                </a:cubicBezTo>
                <a:cubicBezTo>
                  <a:pt x="917293" y="3047630"/>
                  <a:pt x="879727" y="2927149"/>
                  <a:pt x="663957" y="2999917"/>
                </a:cubicBezTo>
                <a:cubicBezTo>
                  <a:pt x="419446" y="3060186"/>
                  <a:pt x="144701" y="2949773"/>
                  <a:pt x="0" y="2999917"/>
                </a:cubicBezTo>
                <a:cubicBezTo>
                  <a:pt x="-5124" y="2845009"/>
                  <a:pt x="68283" y="2647523"/>
                  <a:pt x="0" y="2369934"/>
                </a:cubicBezTo>
                <a:cubicBezTo>
                  <a:pt x="-7038" y="2157870"/>
                  <a:pt x="54035" y="1945522"/>
                  <a:pt x="0" y="1739952"/>
                </a:cubicBezTo>
                <a:cubicBezTo>
                  <a:pt x="-60969" y="1539878"/>
                  <a:pt x="48701" y="1315235"/>
                  <a:pt x="0" y="1139968"/>
                </a:cubicBezTo>
                <a:cubicBezTo>
                  <a:pt x="-27116" y="990300"/>
                  <a:pt x="63327" y="754267"/>
                  <a:pt x="0" y="599983"/>
                </a:cubicBezTo>
                <a:cubicBezTo>
                  <a:pt x="5712" y="402446"/>
                  <a:pt x="65651" y="293381"/>
                  <a:pt x="0" y="0"/>
                </a:cubicBezTo>
                <a:close/>
              </a:path>
              <a:path w="3376050" h="2999917" stroke="0" extrusionOk="0">
                <a:moveTo>
                  <a:pt x="0" y="0"/>
                </a:moveTo>
                <a:cubicBezTo>
                  <a:pt x="155499" y="-53274"/>
                  <a:pt x="410294" y="50641"/>
                  <a:pt x="528914" y="0"/>
                </a:cubicBezTo>
                <a:cubicBezTo>
                  <a:pt x="665685" y="-25854"/>
                  <a:pt x="943656" y="26108"/>
                  <a:pt x="1125350" y="0"/>
                </a:cubicBezTo>
                <a:cubicBezTo>
                  <a:pt x="1302856" y="9156"/>
                  <a:pt x="1375219" y="49707"/>
                  <a:pt x="1586744" y="0"/>
                </a:cubicBezTo>
                <a:cubicBezTo>
                  <a:pt x="1799675" y="-33474"/>
                  <a:pt x="1862676" y="61193"/>
                  <a:pt x="2149419" y="0"/>
                </a:cubicBezTo>
                <a:cubicBezTo>
                  <a:pt x="2378722" y="-59137"/>
                  <a:pt x="2458256" y="16910"/>
                  <a:pt x="2610812" y="0"/>
                </a:cubicBezTo>
                <a:cubicBezTo>
                  <a:pt x="2815693" y="14753"/>
                  <a:pt x="3149797" y="28328"/>
                  <a:pt x="3376050" y="0"/>
                </a:cubicBezTo>
                <a:cubicBezTo>
                  <a:pt x="3464988" y="136409"/>
                  <a:pt x="3301472" y="334081"/>
                  <a:pt x="3376050" y="659982"/>
                </a:cubicBezTo>
                <a:cubicBezTo>
                  <a:pt x="3452995" y="950577"/>
                  <a:pt x="3372766" y="1129561"/>
                  <a:pt x="3376050" y="1319963"/>
                </a:cubicBezTo>
                <a:cubicBezTo>
                  <a:pt x="3369689" y="1477929"/>
                  <a:pt x="3361521" y="1670955"/>
                  <a:pt x="3376050" y="1859949"/>
                </a:cubicBezTo>
                <a:cubicBezTo>
                  <a:pt x="3439181" y="2036054"/>
                  <a:pt x="3296088" y="2283849"/>
                  <a:pt x="3376050" y="2429933"/>
                </a:cubicBezTo>
                <a:cubicBezTo>
                  <a:pt x="3453040" y="2559657"/>
                  <a:pt x="3302957" y="2709706"/>
                  <a:pt x="3376050" y="2999917"/>
                </a:cubicBezTo>
                <a:cubicBezTo>
                  <a:pt x="3103164" y="2993686"/>
                  <a:pt x="3067471" y="2932694"/>
                  <a:pt x="2779615" y="2999917"/>
                </a:cubicBezTo>
                <a:cubicBezTo>
                  <a:pt x="2501578" y="3085528"/>
                  <a:pt x="2413604" y="2975510"/>
                  <a:pt x="2250700" y="2999917"/>
                </a:cubicBezTo>
                <a:cubicBezTo>
                  <a:pt x="2103029" y="3035523"/>
                  <a:pt x="1785992" y="2974597"/>
                  <a:pt x="1654265" y="2999917"/>
                </a:cubicBezTo>
                <a:cubicBezTo>
                  <a:pt x="1525237" y="3056749"/>
                  <a:pt x="1393763" y="2963175"/>
                  <a:pt x="1125350" y="2999917"/>
                </a:cubicBezTo>
                <a:cubicBezTo>
                  <a:pt x="853066" y="3040581"/>
                  <a:pt x="696773" y="2931471"/>
                  <a:pt x="596436" y="2999917"/>
                </a:cubicBezTo>
                <a:cubicBezTo>
                  <a:pt x="517231" y="3111680"/>
                  <a:pt x="272991" y="2951257"/>
                  <a:pt x="0" y="2999917"/>
                </a:cubicBezTo>
                <a:cubicBezTo>
                  <a:pt x="-39264" y="2848073"/>
                  <a:pt x="33818" y="2635741"/>
                  <a:pt x="0" y="2459932"/>
                </a:cubicBezTo>
                <a:cubicBezTo>
                  <a:pt x="-3058" y="2335729"/>
                  <a:pt x="15507" y="2055453"/>
                  <a:pt x="0" y="1889948"/>
                </a:cubicBezTo>
                <a:cubicBezTo>
                  <a:pt x="-1257" y="1693334"/>
                  <a:pt x="97131" y="1510140"/>
                  <a:pt x="0" y="1259965"/>
                </a:cubicBezTo>
                <a:cubicBezTo>
                  <a:pt x="-51198" y="1052418"/>
                  <a:pt x="37652" y="821087"/>
                  <a:pt x="0" y="689981"/>
                </a:cubicBezTo>
                <a:cubicBezTo>
                  <a:pt x="-68993" y="502822"/>
                  <a:pt x="162537" y="304159"/>
                  <a:pt x="0" y="0"/>
                </a:cubicBezTo>
                <a:close/>
              </a:path>
              <a:path w="3376050" h="2999917" fill="none" stroke="0" extrusionOk="0">
                <a:moveTo>
                  <a:pt x="0" y="0"/>
                </a:moveTo>
                <a:cubicBezTo>
                  <a:pt x="206588" y="-29195"/>
                  <a:pt x="413631" y="-4317"/>
                  <a:pt x="562675" y="0"/>
                </a:cubicBezTo>
                <a:cubicBezTo>
                  <a:pt x="693872" y="-10301"/>
                  <a:pt x="943035" y="64022"/>
                  <a:pt x="1091590" y="0"/>
                </a:cubicBezTo>
                <a:cubicBezTo>
                  <a:pt x="1260569" y="-42383"/>
                  <a:pt x="1489254" y="-3638"/>
                  <a:pt x="1688025" y="0"/>
                </a:cubicBezTo>
                <a:cubicBezTo>
                  <a:pt x="1861907" y="-11070"/>
                  <a:pt x="2097821" y="91458"/>
                  <a:pt x="2216940" y="0"/>
                </a:cubicBezTo>
                <a:cubicBezTo>
                  <a:pt x="2327671" y="-39133"/>
                  <a:pt x="2594984" y="17603"/>
                  <a:pt x="2712093" y="0"/>
                </a:cubicBezTo>
                <a:cubicBezTo>
                  <a:pt x="2793330" y="-15062"/>
                  <a:pt x="3240220" y="20630"/>
                  <a:pt x="3376050" y="0"/>
                </a:cubicBezTo>
                <a:cubicBezTo>
                  <a:pt x="3501612" y="126853"/>
                  <a:pt x="3310722" y="405898"/>
                  <a:pt x="3376050" y="599983"/>
                </a:cubicBezTo>
                <a:cubicBezTo>
                  <a:pt x="3410383" y="832645"/>
                  <a:pt x="3312011" y="964395"/>
                  <a:pt x="3376050" y="1259965"/>
                </a:cubicBezTo>
                <a:cubicBezTo>
                  <a:pt x="3448799" y="1542302"/>
                  <a:pt x="3351008" y="1749209"/>
                  <a:pt x="3376050" y="1859949"/>
                </a:cubicBezTo>
                <a:cubicBezTo>
                  <a:pt x="3422757" y="1983343"/>
                  <a:pt x="3326486" y="2179028"/>
                  <a:pt x="3376050" y="2369934"/>
                </a:cubicBezTo>
                <a:cubicBezTo>
                  <a:pt x="3406975" y="2590995"/>
                  <a:pt x="3378820" y="2692437"/>
                  <a:pt x="3376050" y="2999917"/>
                </a:cubicBezTo>
                <a:cubicBezTo>
                  <a:pt x="3224881" y="2986956"/>
                  <a:pt x="3050550" y="2908393"/>
                  <a:pt x="2779615" y="2999917"/>
                </a:cubicBezTo>
                <a:cubicBezTo>
                  <a:pt x="2510472" y="3028012"/>
                  <a:pt x="2413429" y="2996476"/>
                  <a:pt x="2318221" y="2999917"/>
                </a:cubicBezTo>
                <a:cubicBezTo>
                  <a:pt x="2206264" y="3005477"/>
                  <a:pt x="2011239" y="2949634"/>
                  <a:pt x="1721786" y="2999917"/>
                </a:cubicBezTo>
                <a:cubicBezTo>
                  <a:pt x="1416565" y="3030191"/>
                  <a:pt x="1452311" y="2964046"/>
                  <a:pt x="1192871" y="2999917"/>
                </a:cubicBezTo>
                <a:cubicBezTo>
                  <a:pt x="917045" y="3010419"/>
                  <a:pt x="890850" y="2942224"/>
                  <a:pt x="663957" y="2999917"/>
                </a:cubicBezTo>
                <a:cubicBezTo>
                  <a:pt x="436379" y="3042085"/>
                  <a:pt x="123147" y="2969073"/>
                  <a:pt x="0" y="2999917"/>
                </a:cubicBezTo>
                <a:cubicBezTo>
                  <a:pt x="-16468" y="2845074"/>
                  <a:pt x="11096" y="2611351"/>
                  <a:pt x="0" y="2369934"/>
                </a:cubicBezTo>
                <a:cubicBezTo>
                  <a:pt x="21235" y="2145068"/>
                  <a:pt x="56478" y="1915041"/>
                  <a:pt x="0" y="1739952"/>
                </a:cubicBezTo>
                <a:cubicBezTo>
                  <a:pt x="-58291" y="1553313"/>
                  <a:pt x="45467" y="1260370"/>
                  <a:pt x="0" y="1139968"/>
                </a:cubicBezTo>
                <a:cubicBezTo>
                  <a:pt x="-65734" y="937637"/>
                  <a:pt x="4803" y="771017"/>
                  <a:pt x="0" y="599983"/>
                </a:cubicBezTo>
                <a:cubicBezTo>
                  <a:pt x="7919" y="440514"/>
                  <a:pt x="85566" y="213306"/>
                  <a:pt x="0" y="0"/>
                </a:cubicBezTo>
                <a:close/>
              </a:path>
            </a:pathLst>
          </a:custGeom>
          <a:solidFill>
            <a:srgbClr val="148C86">
              <a:alpha val="60000"/>
            </a:srgbClr>
          </a:solidFill>
          <a:ln w="28575">
            <a:solidFill>
              <a:srgbClr val="002E8A"/>
            </a:solidFill>
            <a:extLst>
              <a:ext uri="{C807C97D-BFC1-408E-A445-0C87EB9F89A2}">
                <ask:lineSketchStyleProps xmlns:ask="http://schemas.microsoft.com/office/drawing/2018/sketchyshapes" sd="3247647384">
                  <a:custGeom>
                    <a:avLst/>
                    <a:gdLst>
                      <a:gd name="connsiteX0" fmla="*/ 0 w 3376050"/>
                      <a:gd name="connsiteY0" fmla="*/ 0 h 2999917"/>
                      <a:gd name="connsiteX1" fmla="*/ 562675 w 3376050"/>
                      <a:gd name="connsiteY1" fmla="*/ 0 h 2999917"/>
                      <a:gd name="connsiteX2" fmla="*/ 1091590 w 3376050"/>
                      <a:gd name="connsiteY2" fmla="*/ 0 h 2999917"/>
                      <a:gd name="connsiteX3" fmla="*/ 1688025 w 3376050"/>
                      <a:gd name="connsiteY3" fmla="*/ 0 h 2999917"/>
                      <a:gd name="connsiteX4" fmla="*/ 2216940 w 3376050"/>
                      <a:gd name="connsiteY4" fmla="*/ 0 h 2999917"/>
                      <a:gd name="connsiteX5" fmla="*/ 2712093 w 3376050"/>
                      <a:gd name="connsiteY5" fmla="*/ 0 h 2999917"/>
                      <a:gd name="connsiteX6" fmla="*/ 3376050 w 3376050"/>
                      <a:gd name="connsiteY6" fmla="*/ 0 h 2999917"/>
                      <a:gd name="connsiteX7" fmla="*/ 3376050 w 3376050"/>
                      <a:gd name="connsiteY7" fmla="*/ 599983 h 2999917"/>
                      <a:gd name="connsiteX8" fmla="*/ 3376050 w 3376050"/>
                      <a:gd name="connsiteY8" fmla="*/ 1259965 h 2999917"/>
                      <a:gd name="connsiteX9" fmla="*/ 3376050 w 3376050"/>
                      <a:gd name="connsiteY9" fmla="*/ 1859949 h 2999917"/>
                      <a:gd name="connsiteX10" fmla="*/ 3376050 w 3376050"/>
                      <a:gd name="connsiteY10" fmla="*/ 2369934 h 2999917"/>
                      <a:gd name="connsiteX11" fmla="*/ 3376050 w 3376050"/>
                      <a:gd name="connsiteY11" fmla="*/ 2999917 h 2999917"/>
                      <a:gd name="connsiteX12" fmla="*/ 2779615 w 3376050"/>
                      <a:gd name="connsiteY12" fmla="*/ 2999917 h 2999917"/>
                      <a:gd name="connsiteX13" fmla="*/ 2318221 w 3376050"/>
                      <a:gd name="connsiteY13" fmla="*/ 2999917 h 2999917"/>
                      <a:gd name="connsiteX14" fmla="*/ 1721786 w 3376050"/>
                      <a:gd name="connsiteY14" fmla="*/ 2999917 h 2999917"/>
                      <a:gd name="connsiteX15" fmla="*/ 1192871 w 3376050"/>
                      <a:gd name="connsiteY15" fmla="*/ 2999917 h 2999917"/>
                      <a:gd name="connsiteX16" fmla="*/ 663957 w 3376050"/>
                      <a:gd name="connsiteY16" fmla="*/ 2999917 h 2999917"/>
                      <a:gd name="connsiteX17" fmla="*/ 0 w 3376050"/>
                      <a:gd name="connsiteY17" fmla="*/ 2999917 h 2999917"/>
                      <a:gd name="connsiteX18" fmla="*/ 0 w 3376050"/>
                      <a:gd name="connsiteY18" fmla="*/ 2369934 h 2999917"/>
                      <a:gd name="connsiteX19" fmla="*/ 0 w 3376050"/>
                      <a:gd name="connsiteY19" fmla="*/ 1739952 h 2999917"/>
                      <a:gd name="connsiteX20" fmla="*/ 0 w 3376050"/>
                      <a:gd name="connsiteY20" fmla="*/ 1139968 h 2999917"/>
                      <a:gd name="connsiteX21" fmla="*/ 0 w 3376050"/>
                      <a:gd name="connsiteY21" fmla="*/ 599983 h 2999917"/>
                      <a:gd name="connsiteX22" fmla="*/ 0 w 3376050"/>
                      <a:gd name="connsiteY22" fmla="*/ 0 h 29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76050" h="2999917" fill="none" extrusionOk="0">
                        <a:moveTo>
                          <a:pt x="0" y="0"/>
                        </a:moveTo>
                        <a:cubicBezTo>
                          <a:pt x="201451" y="-54497"/>
                          <a:pt x="429960" y="3592"/>
                          <a:pt x="562675" y="0"/>
                        </a:cubicBezTo>
                        <a:cubicBezTo>
                          <a:pt x="695390" y="-3592"/>
                          <a:pt x="976229" y="48328"/>
                          <a:pt x="1091590" y="0"/>
                        </a:cubicBezTo>
                        <a:cubicBezTo>
                          <a:pt x="1206951" y="-48328"/>
                          <a:pt x="1476798" y="9891"/>
                          <a:pt x="1688025" y="0"/>
                        </a:cubicBezTo>
                        <a:cubicBezTo>
                          <a:pt x="1899253" y="-9891"/>
                          <a:pt x="2081197" y="57729"/>
                          <a:pt x="2216940" y="0"/>
                        </a:cubicBezTo>
                        <a:cubicBezTo>
                          <a:pt x="2352683" y="-57729"/>
                          <a:pt x="2593763" y="24014"/>
                          <a:pt x="2712093" y="0"/>
                        </a:cubicBezTo>
                        <a:cubicBezTo>
                          <a:pt x="2830423" y="-24014"/>
                          <a:pt x="3239852" y="32808"/>
                          <a:pt x="3376050" y="0"/>
                        </a:cubicBezTo>
                        <a:cubicBezTo>
                          <a:pt x="3437372" y="141729"/>
                          <a:pt x="3330431" y="382674"/>
                          <a:pt x="3376050" y="599983"/>
                        </a:cubicBezTo>
                        <a:cubicBezTo>
                          <a:pt x="3421669" y="817292"/>
                          <a:pt x="3325882" y="961290"/>
                          <a:pt x="3376050" y="1259965"/>
                        </a:cubicBezTo>
                        <a:cubicBezTo>
                          <a:pt x="3426218" y="1558640"/>
                          <a:pt x="3324350" y="1737366"/>
                          <a:pt x="3376050" y="1859949"/>
                        </a:cubicBezTo>
                        <a:cubicBezTo>
                          <a:pt x="3427750" y="1982532"/>
                          <a:pt x="3349973" y="2134782"/>
                          <a:pt x="3376050" y="2369934"/>
                        </a:cubicBezTo>
                        <a:cubicBezTo>
                          <a:pt x="3402127" y="2605086"/>
                          <a:pt x="3370013" y="2719392"/>
                          <a:pt x="3376050" y="2999917"/>
                        </a:cubicBezTo>
                        <a:cubicBezTo>
                          <a:pt x="3216618" y="3034938"/>
                          <a:pt x="3038671" y="2944037"/>
                          <a:pt x="2779615" y="2999917"/>
                        </a:cubicBezTo>
                        <a:cubicBezTo>
                          <a:pt x="2520560" y="3055797"/>
                          <a:pt x="2420243" y="2985448"/>
                          <a:pt x="2318221" y="2999917"/>
                        </a:cubicBezTo>
                        <a:cubicBezTo>
                          <a:pt x="2216199" y="3014386"/>
                          <a:pt x="2009785" y="2956851"/>
                          <a:pt x="1721786" y="2999917"/>
                        </a:cubicBezTo>
                        <a:cubicBezTo>
                          <a:pt x="1433787" y="3042983"/>
                          <a:pt x="1454146" y="2962928"/>
                          <a:pt x="1192871" y="2999917"/>
                        </a:cubicBezTo>
                        <a:cubicBezTo>
                          <a:pt x="931596" y="3036906"/>
                          <a:pt x="887232" y="2945176"/>
                          <a:pt x="663957" y="2999917"/>
                        </a:cubicBezTo>
                        <a:cubicBezTo>
                          <a:pt x="440682" y="3054658"/>
                          <a:pt x="146784" y="2946312"/>
                          <a:pt x="0" y="2999917"/>
                        </a:cubicBezTo>
                        <a:cubicBezTo>
                          <a:pt x="-14177" y="2840341"/>
                          <a:pt x="8442" y="2617848"/>
                          <a:pt x="0" y="2369934"/>
                        </a:cubicBezTo>
                        <a:cubicBezTo>
                          <a:pt x="-8442" y="2122020"/>
                          <a:pt x="69425" y="1932707"/>
                          <a:pt x="0" y="1739952"/>
                        </a:cubicBezTo>
                        <a:cubicBezTo>
                          <a:pt x="-69425" y="1547197"/>
                          <a:pt x="56481" y="1294373"/>
                          <a:pt x="0" y="1139968"/>
                        </a:cubicBezTo>
                        <a:cubicBezTo>
                          <a:pt x="-56481" y="985563"/>
                          <a:pt x="28257" y="769067"/>
                          <a:pt x="0" y="599983"/>
                        </a:cubicBezTo>
                        <a:cubicBezTo>
                          <a:pt x="-28257" y="430899"/>
                          <a:pt x="68435" y="262945"/>
                          <a:pt x="0" y="0"/>
                        </a:cubicBezTo>
                        <a:close/>
                      </a:path>
                      <a:path w="3376050" h="2999917" stroke="0" extrusionOk="0">
                        <a:moveTo>
                          <a:pt x="0" y="0"/>
                        </a:moveTo>
                        <a:cubicBezTo>
                          <a:pt x="149512" y="-36252"/>
                          <a:pt x="402478" y="20781"/>
                          <a:pt x="528914" y="0"/>
                        </a:cubicBezTo>
                        <a:cubicBezTo>
                          <a:pt x="655350" y="-20781"/>
                          <a:pt x="941810" y="7571"/>
                          <a:pt x="1125350" y="0"/>
                        </a:cubicBezTo>
                        <a:cubicBezTo>
                          <a:pt x="1308890" y="-7571"/>
                          <a:pt x="1375935" y="42856"/>
                          <a:pt x="1586744" y="0"/>
                        </a:cubicBezTo>
                        <a:cubicBezTo>
                          <a:pt x="1797553" y="-42856"/>
                          <a:pt x="1895399" y="61694"/>
                          <a:pt x="2149419" y="0"/>
                        </a:cubicBezTo>
                        <a:cubicBezTo>
                          <a:pt x="2403440" y="-61694"/>
                          <a:pt x="2454984" y="17989"/>
                          <a:pt x="2610812" y="0"/>
                        </a:cubicBezTo>
                        <a:cubicBezTo>
                          <a:pt x="2766640" y="-17989"/>
                          <a:pt x="3150379" y="41732"/>
                          <a:pt x="3376050" y="0"/>
                        </a:cubicBezTo>
                        <a:cubicBezTo>
                          <a:pt x="3437969" y="136202"/>
                          <a:pt x="3325415" y="341084"/>
                          <a:pt x="3376050" y="659982"/>
                        </a:cubicBezTo>
                        <a:cubicBezTo>
                          <a:pt x="3426685" y="978880"/>
                          <a:pt x="3375242" y="1126083"/>
                          <a:pt x="3376050" y="1319963"/>
                        </a:cubicBezTo>
                        <a:cubicBezTo>
                          <a:pt x="3376858" y="1513843"/>
                          <a:pt x="3338194" y="1648262"/>
                          <a:pt x="3376050" y="1859949"/>
                        </a:cubicBezTo>
                        <a:cubicBezTo>
                          <a:pt x="3413906" y="2071636"/>
                          <a:pt x="3317242" y="2277583"/>
                          <a:pt x="3376050" y="2429933"/>
                        </a:cubicBezTo>
                        <a:cubicBezTo>
                          <a:pt x="3434858" y="2582283"/>
                          <a:pt x="3342582" y="2731254"/>
                          <a:pt x="3376050" y="2999917"/>
                        </a:cubicBezTo>
                        <a:cubicBezTo>
                          <a:pt x="3110905" y="3020667"/>
                          <a:pt x="3055017" y="2932084"/>
                          <a:pt x="2779615" y="2999917"/>
                        </a:cubicBezTo>
                        <a:cubicBezTo>
                          <a:pt x="2504213" y="3067750"/>
                          <a:pt x="2405033" y="2942991"/>
                          <a:pt x="2250700" y="2999917"/>
                        </a:cubicBezTo>
                        <a:cubicBezTo>
                          <a:pt x="2096367" y="3056843"/>
                          <a:pt x="1802289" y="2972357"/>
                          <a:pt x="1654265" y="2999917"/>
                        </a:cubicBezTo>
                        <a:cubicBezTo>
                          <a:pt x="1506241" y="3027477"/>
                          <a:pt x="1385650" y="2944619"/>
                          <a:pt x="1125350" y="2999917"/>
                        </a:cubicBezTo>
                        <a:cubicBezTo>
                          <a:pt x="865050" y="3055215"/>
                          <a:pt x="702784" y="2938770"/>
                          <a:pt x="596436" y="2999917"/>
                        </a:cubicBezTo>
                        <a:cubicBezTo>
                          <a:pt x="490088" y="3061064"/>
                          <a:pt x="233005" y="2994554"/>
                          <a:pt x="0" y="2999917"/>
                        </a:cubicBezTo>
                        <a:cubicBezTo>
                          <a:pt x="-37331" y="2839052"/>
                          <a:pt x="31275" y="2600911"/>
                          <a:pt x="0" y="2459932"/>
                        </a:cubicBezTo>
                        <a:cubicBezTo>
                          <a:pt x="-31275" y="2318953"/>
                          <a:pt x="22733" y="2063823"/>
                          <a:pt x="0" y="1889948"/>
                        </a:cubicBezTo>
                        <a:cubicBezTo>
                          <a:pt x="-22733" y="1716073"/>
                          <a:pt x="34923" y="1505103"/>
                          <a:pt x="0" y="1259965"/>
                        </a:cubicBezTo>
                        <a:cubicBezTo>
                          <a:pt x="-34923" y="1014827"/>
                          <a:pt x="63702" y="825518"/>
                          <a:pt x="0" y="689981"/>
                        </a:cubicBezTo>
                        <a:cubicBezTo>
                          <a:pt x="-63702" y="554444"/>
                          <a:pt x="77390" y="290310"/>
                          <a:pt x="0" y="0"/>
                        </a:cubicBezTo>
                        <a:close/>
                      </a:path>
                    </a:pathLst>
                  </a:cu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BE180D-4441-3110-53F1-6617089BEB06}"/>
              </a:ext>
            </a:extLst>
          </p:cNvPr>
          <p:cNvSpPr txBox="1"/>
          <p:nvPr/>
        </p:nvSpPr>
        <p:spPr>
          <a:xfrm>
            <a:off x="4535549" y="6028905"/>
            <a:ext cx="2237597" cy="461665"/>
          </a:xfrm>
          <a:prstGeom prst="rect">
            <a:avLst/>
          </a:prstGeom>
          <a:noFill/>
        </p:spPr>
        <p:txBody>
          <a:bodyPr wrap="square">
            <a:spAutoFit/>
          </a:bodyPr>
          <a:lstStyle/>
          <a:p>
            <a:r>
              <a:rPr lang="es-DO" sz="2400" b="1" spc="300">
                <a:solidFill>
                  <a:srgbClr val="002E8A"/>
                </a:solidFill>
                <a:latin typeface="Arial" panose="020B0604020202020204" pitchFamily="34" charset="0"/>
                <a:cs typeface="Arial" panose="020B0604020202020204" pitchFamily="34" charset="0"/>
              </a:rPr>
              <a:t>Diciembre </a:t>
            </a:r>
            <a:endParaRPr lang="en-US" sz="2400" b="1" spc="300">
              <a:solidFill>
                <a:srgbClr val="002E8A"/>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AA2000F-8343-AC75-EF08-E5A3022A8BCE}"/>
              </a:ext>
            </a:extLst>
          </p:cNvPr>
          <p:cNvSpPr txBox="1"/>
          <p:nvPr/>
        </p:nvSpPr>
        <p:spPr>
          <a:xfrm>
            <a:off x="4250670" y="7663176"/>
            <a:ext cx="2734537" cy="646331"/>
          </a:xfrm>
          <a:prstGeom prst="rect">
            <a:avLst/>
          </a:prstGeom>
          <a:noFill/>
        </p:spPr>
        <p:txBody>
          <a:bodyPr wrap="square" rtlCol="0">
            <a:spAutoFit/>
          </a:bodyPr>
          <a:lstStyle/>
          <a:p>
            <a:r>
              <a:rPr lang="es-DO" dirty="0">
                <a:latin typeface="Arial Nova Cond" panose="020B0506020202020204" pitchFamily="34" charset="0"/>
              </a:rPr>
              <a:t>Fiesta Anual de empleados</a:t>
            </a:r>
          </a:p>
          <a:p>
            <a:pPr algn="ctr"/>
            <a:endParaRPr lang="es-DO" dirty="0">
              <a:latin typeface="Arial Nova Cond" panose="020B0506020202020204" pitchFamily="34" charset="0"/>
            </a:endParaRPr>
          </a:p>
        </p:txBody>
      </p:sp>
    </p:spTree>
    <p:extLst>
      <p:ext uri="{BB962C8B-B14F-4D97-AF65-F5344CB8AC3E}">
        <p14:creationId xmlns:p14="http://schemas.microsoft.com/office/powerpoint/2010/main" val="2547182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559554-D03B-7C8F-6379-AB5BECC15092}"/>
              </a:ext>
            </a:extLst>
          </p:cNvPr>
          <p:cNvSpPr txBox="1"/>
          <p:nvPr/>
        </p:nvSpPr>
        <p:spPr>
          <a:xfrm>
            <a:off x="932872" y="139104"/>
            <a:ext cx="6229687" cy="1015663"/>
          </a:xfrm>
          <a:prstGeom prst="rect">
            <a:avLst/>
          </a:prstGeom>
          <a:noFill/>
        </p:spPr>
        <p:txBody>
          <a:bodyPr wrap="square" rtlCol="0">
            <a:spAutoFit/>
          </a:bodyPr>
          <a:lstStyle/>
          <a:p>
            <a:r>
              <a:rPr lang="es-DO" sz="6000">
                <a:latin typeface="Bebas Neue" panose="020B0606020202050201" pitchFamily="34" charset="0"/>
              </a:rPr>
              <a:t>Queremos escuchar tu</a:t>
            </a:r>
          </a:p>
        </p:txBody>
      </p:sp>
      <p:sp>
        <p:nvSpPr>
          <p:cNvPr id="6" name="TextBox 5">
            <a:extLst>
              <a:ext uri="{FF2B5EF4-FFF2-40B4-BE49-F238E27FC236}">
                <a16:creationId xmlns:a16="http://schemas.microsoft.com/office/drawing/2014/main" id="{5099023C-A354-57F8-6A80-8B749F7AC9AC}"/>
              </a:ext>
            </a:extLst>
          </p:cNvPr>
          <p:cNvSpPr txBox="1"/>
          <p:nvPr/>
        </p:nvSpPr>
        <p:spPr>
          <a:xfrm>
            <a:off x="604980" y="928814"/>
            <a:ext cx="6229687" cy="1015663"/>
          </a:xfrm>
          <a:prstGeom prst="rect">
            <a:avLst/>
          </a:prstGeom>
          <a:noFill/>
        </p:spPr>
        <p:txBody>
          <a:bodyPr wrap="square" rtlCol="0">
            <a:spAutoFit/>
          </a:bodyPr>
          <a:lstStyle/>
          <a:p>
            <a:pPr algn="r"/>
            <a:r>
              <a:rPr lang="es-DO" sz="6000">
                <a:solidFill>
                  <a:srgbClr val="3C5698"/>
                </a:solidFill>
                <a:latin typeface="Bebas Neue" panose="020B0606020202050201" pitchFamily="34" charset="0"/>
              </a:rPr>
              <a:t>opinión</a:t>
            </a:r>
          </a:p>
        </p:txBody>
      </p:sp>
      <p:sp>
        <p:nvSpPr>
          <p:cNvPr id="7" name="Rectangle: Rounded Corners 6">
            <a:extLst>
              <a:ext uri="{FF2B5EF4-FFF2-40B4-BE49-F238E27FC236}">
                <a16:creationId xmlns:a16="http://schemas.microsoft.com/office/drawing/2014/main" id="{001C5C88-0DF3-91D1-8541-F5A75FB33DD9}"/>
              </a:ext>
            </a:extLst>
          </p:cNvPr>
          <p:cNvSpPr/>
          <p:nvPr/>
        </p:nvSpPr>
        <p:spPr>
          <a:xfrm>
            <a:off x="1228437" y="2753861"/>
            <a:ext cx="5273964" cy="1911927"/>
          </a:xfrm>
          <a:prstGeom prst="round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DO" sz="2000" dirty="0">
                <a:solidFill>
                  <a:schemeClr val="bg1"/>
                </a:solidFill>
                <a:latin typeface="Arial Nova Cond" panose="020B0506020202020204" pitchFamily="34" charset="0"/>
              </a:rPr>
              <a:t>Quisiéramos escuchar tu opinión sobre este primer Boletín de Baxter Haina.</a:t>
            </a:r>
          </a:p>
          <a:p>
            <a:pPr algn="just"/>
            <a:endParaRPr lang="es-DO" sz="2000" dirty="0">
              <a:solidFill>
                <a:schemeClr val="bg1"/>
              </a:solidFill>
              <a:latin typeface="Arial Nova Cond" panose="020B0506020202020204" pitchFamily="34" charset="0"/>
            </a:endParaRPr>
          </a:p>
          <a:p>
            <a:pPr algn="just"/>
            <a:r>
              <a:rPr lang="es-DO" sz="2000" dirty="0">
                <a:solidFill>
                  <a:schemeClr val="bg1"/>
                </a:solidFill>
                <a:latin typeface="Arial Nova Cond" panose="020B0506020202020204" pitchFamily="34" charset="0"/>
              </a:rPr>
              <a:t>También ver tus recomendaciones de otros temas a incluir, testimonios, colaboraciones, entre otros.</a:t>
            </a:r>
          </a:p>
        </p:txBody>
      </p:sp>
      <p:grpSp>
        <p:nvGrpSpPr>
          <p:cNvPr id="16" name="Group 15">
            <a:extLst>
              <a:ext uri="{FF2B5EF4-FFF2-40B4-BE49-F238E27FC236}">
                <a16:creationId xmlns:a16="http://schemas.microsoft.com/office/drawing/2014/main" id="{8A077DC0-B5DB-0973-F5AA-507CF0E05780}"/>
              </a:ext>
            </a:extLst>
          </p:cNvPr>
          <p:cNvGrpSpPr/>
          <p:nvPr/>
        </p:nvGrpSpPr>
        <p:grpSpPr>
          <a:xfrm rot="2186624">
            <a:off x="5223449" y="5883425"/>
            <a:ext cx="1969042" cy="1375131"/>
            <a:chOff x="5526779" y="8711363"/>
            <a:chExt cx="1969042" cy="1375131"/>
          </a:xfrm>
        </p:grpSpPr>
        <p:pic>
          <p:nvPicPr>
            <p:cNvPr id="17" name="Picture 16" descr="An orange arrow pointing to the right&#10;&#10;Description automatically generated">
              <a:extLst>
                <a:ext uri="{FF2B5EF4-FFF2-40B4-BE49-F238E27FC236}">
                  <a16:creationId xmlns:a16="http://schemas.microsoft.com/office/drawing/2014/main" id="{A4B504D0-8B6C-645B-D4A1-0D1562947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526779" y="8711363"/>
              <a:ext cx="1969042" cy="1375131"/>
            </a:xfrm>
            <a:prstGeom prst="rect">
              <a:avLst/>
            </a:prstGeom>
          </p:spPr>
        </p:pic>
        <p:sp>
          <p:nvSpPr>
            <p:cNvPr id="18" name="TextBox 17">
              <a:extLst>
                <a:ext uri="{FF2B5EF4-FFF2-40B4-BE49-F238E27FC236}">
                  <a16:creationId xmlns:a16="http://schemas.microsoft.com/office/drawing/2014/main" id="{3C4931C7-B4E7-1D12-57A6-06BD156C0655}"/>
                </a:ext>
              </a:extLst>
            </p:cNvPr>
            <p:cNvSpPr txBox="1"/>
            <p:nvPr/>
          </p:nvSpPr>
          <p:spPr>
            <a:xfrm>
              <a:off x="6500890" y="9113916"/>
              <a:ext cx="809378" cy="461665"/>
            </a:xfrm>
            <a:prstGeom prst="rect">
              <a:avLst/>
            </a:prstGeom>
            <a:noFill/>
          </p:spPr>
          <p:txBody>
            <a:bodyPr wrap="square" rtlCol="0">
              <a:spAutoFit/>
            </a:bodyPr>
            <a:lstStyle/>
            <a:p>
              <a:r>
                <a:rPr lang="en-US" sz="2400" b="1">
                  <a:solidFill>
                    <a:schemeClr val="bg1"/>
                  </a:solidFill>
                </a:rPr>
                <a:t>QR</a:t>
              </a:r>
            </a:p>
          </p:txBody>
        </p:sp>
      </p:grpSp>
      <p:pic>
        <p:nvPicPr>
          <p:cNvPr id="19" name="Picture 18" descr="A hand pointing at a button&#10;&#10;Description automatically generated">
            <a:extLst>
              <a:ext uri="{FF2B5EF4-FFF2-40B4-BE49-F238E27FC236}">
                <a16:creationId xmlns:a16="http://schemas.microsoft.com/office/drawing/2014/main" id="{F749FC1A-4230-09E5-598F-D5FB6709E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51" y="6427604"/>
            <a:ext cx="2213994" cy="2140194"/>
          </a:xfrm>
          <a:prstGeom prst="rect">
            <a:avLst/>
          </a:prstGeom>
        </p:spPr>
      </p:pic>
      <p:pic>
        <p:nvPicPr>
          <p:cNvPr id="2" name="Picture 1" descr="A white paper with black dots and tape&#10;&#10;Description automatically generated">
            <a:extLst>
              <a:ext uri="{FF2B5EF4-FFF2-40B4-BE49-F238E27FC236}">
                <a16:creationId xmlns:a16="http://schemas.microsoft.com/office/drawing/2014/main" id="{567E9555-6BB4-A7AD-7DA7-7A190621B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7147">
            <a:off x="2534330" y="8036429"/>
            <a:ext cx="2498948" cy="2876239"/>
          </a:xfrm>
          <a:prstGeom prst="rect">
            <a:avLst/>
          </a:prstGeom>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1F398D96-2045-AFB6-B8CF-9756C5DC18A4}"/>
              </a:ext>
            </a:extLst>
          </p:cNvPr>
          <p:cNvSpPr txBox="1"/>
          <p:nvPr/>
        </p:nvSpPr>
        <p:spPr>
          <a:xfrm>
            <a:off x="3087686" y="8405183"/>
            <a:ext cx="1917334" cy="2354491"/>
          </a:xfrm>
          <a:prstGeom prst="rect">
            <a:avLst/>
          </a:prstGeom>
          <a:noFill/>
        </p:spPr>
        <p:txBody>
          <a:bodyPr wrap="square" lIns="91440" tIns="45720" rIns="91440" bIns="45720" rtlCol="0" anchor="t">
            <a:spAutoFit/>
          </a:bodyPr>
          <a:lstStyle/>
          <a:p>
            <a:r>
              <a:rPr lang="en-US" sz="1500" b="1" dirty="0" err="1">
                <a:solidFill>
                  <a:srgbClr val="000000"/>
                </a:solidFill>
                <a:latin typeface="Arial Nova Cond"/>
                <a:cs typeface="Calibri"/>
              </a:rPr>
              <a:t>Comite</a:t>
            </a:r>
            <a:r>
              <a:rPr lang="en-US" sz="1500" b="1" dirty="0">
                <a:solidFill>
                  <a:srgbClr val="000000"/>
                </a:solidFill>
                <a:latin typeface="Arial Nova Cond"/>
                <a:cs typeface="Calibri"/>
              </a:rPr>
              <a:t> </a:t>
            </a:r>
            <a:r>
              <a:rPr lang="en-US" sz="1500" b="1" dirty="0" err="1">
                <a:solidFill>
                  <a:srgbClr val="000000"/>
                </a:solidFill>
                <a:latin typeface="Arial Nova Cond"/>
                <a:cs typeface="Calibri"/>
              </a:rPr>
              <a:t>Colaborador</a:t>
            </a:r>
            <a:r>
              <a:rPr lang="en-US" sz="1500" b="1" dirty="0">
                <a:solidFill>
                  <a:srgbClr val="000000"/>
                </a:solidFill>
                <a:latin typeface="Arial Nova Cond"/>
                <a:cs typeface="Calibri"/>
              </a:rPr>
              <a:t>: </a:t>
            </a:r>
            <a:endParaRPr lang="en-US" sz="1500" b="1" dirty="0">
              <a:solidFill>
                <a:srgbClr val="000000"/>
              </a:solidFill>
              <a:latin typeface="Arial Nova Cond" panose="020B0506020202020204" pitchFamily="34" charset="0"/>
              <a:cs typeface="Calibri"/>
            </a:endParaRPr>
          </a:p>
          <a:p>
            <a:r>
              <a:rPr lang="en-US" sz="1200" dirty="0">
                <a:latin typeface="Arial Nova Cond"/>
                <a:cs typeface="Calibri"/>
              </a:rPr>
              <a:t>Jeannerette Rijo</a:t>
            </a:r>
          </a:p>
          <a:p>
            <a:r>
              <a:rPr lang="en-US" sz="1200" dirty="0">
                <a:latin typeface="Arial Nova Cond"/>
                <a:cs typeface="Calibri"/>
              </a:rPr>
              <a:t>Scarlett Geraldino</a:t>
            </a:r>
          </a:p>
          <a:p>
            <a:r>
              <a:rPr lang="en-US" sz="1200" dirty="0">
                <a:latin typeface="Arial Nova Cond"/>
                <a:cs typeface="Calibri"/>
              </a:rPr>
              <a:t>Maribel Montero</a:t>
            </a:r>
          </a:p>
          <a:p>
            <a:r>
              <a:rPr lang="en-US" sz="1200" dirty="0">
                <a:latin typeface="Arial Nova Cond"/>
                <a:cs typeface="Calibri"/>
              </a:rPr>
              <a:t>Elena Duran</a:t>
            </a:r>
          </a:p>
          <a:p>
            <a:r>
              <a:rPr lang="en-US" sz="1200" dirty="0">
                <a:latin typeface="Arial Nova Cond"/>
                <a:cs typeface="Calibri"/>
              </a:rPr>
              <a:t>Leidy Calderon</a:t>
            </a:r>
          </a:p>
          <a:p>
            <a:r>
              <a:rPr lang="en-US" sz="1200" dirty="0">
                <a:latin typeface="Arial Nova Cond"/>
                <a:cs typeface="Calibri"/>
              </a:rPr>
              <a:t>Michelle Torres</a:t>
            </a:r>
          </a:p>
          <a:p>
            <a:r>
              <a:rPr lang="en-US" sz="1200" dirty="0">
                <a:latin typeface="Arial Nova Cond"/>
                <a:cs typeface="Calibri"/>
              </a:rPr>
              <a:t>Francia Pascual</a:t>
            </a:r>
          </a:p>
          <a:p>
            <a:r>
              <a:rPr lang="en-US" sz="1200" dirty="0">
                <a:latin typeface="Arial Nova Cond"/>
                <a:cs typeface="Calibri"/>
              </a:rPr>
              <a:t>Laritza Cuello</a:t>
            </a:r>
          </a:p>
          <a:p>
            <a:r>
              <a:rPr lang="en-US" sz="1200" dirty="0">
                <a:latin typeface="Arial Nova Cond"/>
                <a:cs typeface="Calibri"/>
              </a:rPr>
              <a:t>Laura Toribio</a:t>
            </a:r>
          </a:p>
          <a:p>
            <a:r>
              <a:rPr lang="en-US" sz="1200" err="1">
                <a:latin typeface="Arial Nova Cond"/>
                <a:cs typeface="Calibri"/>
              </a:rPr>
              <a:t>Emilsy</a:t>
            </a:r>
            <a:r>
              <a:rPr lang="en-US" sz="1200" dirty="0">
                <a:latin typeface="Arial Nova Cond"/>
                <a:cs typeface="Calibri"/>
              </a:rPr>
              <a:t> Figuereo</a:t>
            </a:r>
          </a:p>
          <a:p>
            <a:r>
              <a:rPr lang="en-US" sz="1200" dirty="0">
                <a:latin typeface="Arial Nova Cond"/>
                <a:cs typeface="Calibri"/>
              </a:rPr>
              <a:t>Anny Pérez</a:t>
            </a:r>
          </a:p>
        </p:txBody>
      </p:sp>
      <p:pic>
        <p:nvPicPr>
          <p:cNvPr id="5" name="Picture 4" descr="image">
            <a:extLst>
              <a:ext uri="{FF2B5EF4-FFF2-40B4-BE49-F238E27FC236}">
                <a16:creationId xmlns:a16="http://schemas.microsoft.com/office/drawing/2014/main" id="{DC1CD41B-EF6F-98D1-5258-38FCB6C448C5}"/>
              </a:ext>
            </a:extLst>
          </p:cNvPr>
          <p:cNvPicPr>
            <a:picLocks noChangeAspect="1"/>
          </p:cNvPicPr>
          <p:nvPr/>
        </p:nvPicPr>
        <p:blipFill>
          <a:blip r:embed="rId6"/>
          <a:stretch>
            <a:fillRect/>
          </a:stretch>
        </p:blipFill>
        <p:spPr>
          <a:xfrm>
            <a:off x="2419408" y="5082239"/>
            <a:ext cx="2985409" cy="2977579"/>
          </a:xfrm>
          <a:prstGeom prst="rect">
            <a:avLst/>
          </a:prstGeom>
        </p:spPr>
      </p:pic>
      <p:sp>
        <p:nvSpPr>
          <p:cNvPr id="9" name="Rectangle 8">
            <a:extLst>
              <a:ext uri="{FF2B5EF4-FFF2-40B4-BE49-F238E27FC236}">
                <a16:creationId xmlns:a16="http://schemas.microsoft.com/office/drawing/2014/main" id="{4A9BEA3A-CB82-B678-D189-AF6F650DD7F8}"/>
              </a:ext>
            </a:extLst>
          </p:cNvPr>
          <p:cNvSpPr/>
          <p:nvPr/>
        </p:nvSpPr>
        <p:spPr>
          <a:xfrm>
            <a:off x="2394010" y="5084671"/>
            <a:ext cx="3053960" cy="2981588"/>
          </a:xfrm>
          <a:prstGeom prst="rect">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b="1">
              <a:solidFill>
                <a:schemeClr val="bg1"/>
              </a:solidFill>
            </a:endParaRPr>
          </a:p>
        </p:txBody>
      </p:sp>
    </p:spTree>
    <p:extLst>
      <p:ext uri="{BB962C8B-B14F-4D97-AF65-F5344CB8AC3E}">
        <p14:creationId xmlns:p14="http://schemas.microsoft.com/office/powerpoint/2010/main" val="675563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66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CE2022-F67F-96B4-808A-84129A6DBA87}"/>
              </a:ext>
            </a:extLst>
          </p:cNvPr>
          <p:cNvSpPr txBox="1"/>
          <p:nvPr/>
        </p:nvSpPr>
        <p:spPr>
          <a:xfrm>
            <a:off x="1029624" y="3303145"/>
            <a:ext cx="5977719" cy="5478423"/>
          </a:xfrm>
          <a:prstGeom prst="rect">
            <a:avLst/>
          </a:prstGeom>
          <a:noFill/>
        </p:spPr>
        <p:txBody>
          <a:bodyPr wrap="square" rtlCol="0">
            <a:spAutoFit/>
          </a:bodyPr>
          <a:lstStyle/>
          <a:p>
            <a:pPr marR="0" algn="just">
              <a:spcBef>
                <a:spcPts val="0"/>
              </a:spcBef>
              <a:spcAft>
                <a:spcPts val="1500"/>
              </a:spcAft>
            </a:pPr>
            <a:r>
              <a:rPr lang="es-ES" sz="1500" dirty="0">
                <a:solidFill>
                  <a:schemeClr val="tx1">
                    <a:lumMod val="85000"/>
                    <a:lumOff val="15000"/>
                  </a:schemeClr>
                </a:solidFill>
                <a:latin typeface="Arial Nova Cond" panose="020B0506020202020204" pitchFamily="34" charset="0"/>
              </a:rPr>
              <a:t>¡Bienvenidos al nuevo boletín de Baxter Haina!</a:t>
            </a:r>
            <a:endParaRPr lang="es-DO" sz="1500" dirty="0">
              <a:solidFill>
                <a:schemeClr val="tx1">
                  <a:lumMod val="85000"/>
                  <a:lumOff val="15000"/>
                </a:schemeClr>
              </a:solidFill>
              <a:latin typeface="Arial Nova Cond" panose="020B0506020202020204" pitchFamily="34" charset="0"/>
            </a:endParaRPr>
          </a:p>
          <a:p>
            <a:pPr marR="0" algn="just">
              <a:spcBef>
                <a:spcPts val="1500"/>
              </a:spcBef>
              <a:spcAft>
                <a:spcPts val="1500"/>
              </a:spcAft>
            </a:pPr>
            <a:r>
              <a:rPr lang="es-DO" sz="1500" dirty="0">
                <a:solidFill>
                  <a:schemeClr val="tx1">
                    <a:lumMod val="85000"/>
                    <a:lumOff val="15000"/>
                  </a:schemeClr>
                </a:solidFill>
                <a:latin typeface="Arial Nova Cond" panose="020B0506020202020204" pitchFamily="34" charset="0"/>
              </a:rPr>
              <a:t>Nos complace presentarles esta nueva forma de mantenernos conectados y compartir información crucial sobre los resultados de los últimos meses. En Baxter Haina, reconocemos la importancia de mantener a todos nuestros empleados informados y comprometidos. Este </a:t>
            </a:r>
            <a:r>
              <a:rPr lang="es-DO" sz="1500" b="1" dirty="0">
                <a:solidFill>
                  <a:schemeClr val="tx1">
                    <a:lumMod val="85000"/>
                    <a:lumOff val="15000"/>
                  </a:schemeClr>
                </a:solidFill>
                <a:latin typeface="Arial Nova Cond" panose="020B0506020202020204" pitchFamily="34" charset="0"/>
              </a:rPr>
              <a:t>boletín</a:t>
            </a:r>
            <a:r>
              <a:rPr lang="es-DO" sz="1500" dirty="0">
                <a:solidFill>
                  <a:schemeClr val="tx1">
                    <a:lumMod val="85000"/>
                    <a:lumOff val="15000"/>
                  </a:schemeClr>
                </a:solidFill>
                <a:latin typeface="Arial Nova Cond" panose="020B0506020202020204" pitchFamily="34" charset="0"/>
              </a:rPr>
              <a:t> es un paso más hacia la transparencia y la comunicación abierta en nuestra organización.</a:t>
            </a:r>
          </a:p>
          <a:p>
            <a:pPr marR="0" algn="just">
              <a:spcBef>
                <a:spcPts val="1500"/>
              </a:spcBef>
              <a:spcAft>
                <a:spcPts val="1500"/>
              </a:spcAft>
            </a:pPr>
            <a:r>
              <a:rPr lang="es-DO" sz="1500" dirty="0">
                <a:solidFill>
                  <a:schemeClr val="tx1">
                    <a:lumMod val="85000"/>
                    <a:lumOff val="15000"/>
                  </a:schemeClr>
                </a:solidFill>
                <a:latin typeface="Arial Nova Cond" panose="020B0506020202020204" pitchFamily="34" charset="0"/>
              </a:rPr>
              <a:t>Aquí encontrarán datos, logros, y noticias relevantes que destacan nuestros esfuerzos y los impactos positivos que hemos logrado juntos. Queremos que cada miembro de la familia Baxter Haina se sienta parte de nuestros éxitos y esté al tanto de nuestro progreso continuo.</a:t>
            </a:r>
          </a:p>
          <a:p>
            <a:pPr marR="0" algn="just">
              <a:spcBef>
                <a:spcPts val="1500"/>
              </a:spcBef>
              <a:spcAft>
                <a:spcPts val="1500"/>
              </a:spcAft>
            </a:pPr>
            <a:r>
              <a:rPr lang="es-DO" sz="1500" dirty="0">
                <a:solidFill>
                  <a:schemeClr val="tx1">
                    <a:lumMod val="85000"/>
                    <a:lumOff val="15000"/>
                  </a:schemeClr>
                </a:solidFill>
                <a:latin typeface="Arial Nova Cond" panose="020B0506020202020204" pitchFamily="34" charset="0"/>
              </a:rPr>
              <a:t>Agradecemos su contribución y esperamos que este boletín sea una herramienta valiosa para mantenernos conectados y motivados mientras avanzamos hacia un futuro brillante.</a:t>
            </a:r>
          </a:p>
          <a:p>
            <a:pPr marR="0" algn="just">
              <a:spcBef>
                <a:spcPts val="1500"/>
              </a:spcBef>
              <a:spcAft>
                <a:spcPts val="1500"/>
              </a:spcAft>
            </a:pPr>
            <a:r>
              <a:rPr lang="es-DO" sz="1500" dirty="0">
                <a:solidFill>
                  <a:schemeClr val="tx1">
                    <a:lumMod val="85000"/>
                    <a:lumOff val="15000"/>
                  </a:schemeClr>
                </a:solidFill>
                <a:latin typeface="Arial Nova Cond" panose="020B0506020202020204" pitchFamily="34" charset="0"/>
              </a:rPr>
              <a:t>¡Sigamos trabajando juntos por el éxito de Baxter Haina! </a:t>
            </a:r>
          </a:p>
          <a:p>
            <a:pPr marR="0" algn="ctr">
              <a:spcBef>
                <a:spcPts val="1500"/>
              </a:spcBef>
              <a:spcAft>
                <a:spcPts val="1500"/>
              </a:spcAft>
            </a:pPr>
            <a:r>
              <a:rPr lang="es-DO" sz="1500" dirty="0">
                <a:solidFill>
                  <a:schemeClr val="tx1">
                    <a:lumMod val="85000"/>
                    <a:lumOff val="15000"/>
                  </a:schemeClr>
                </a:solidFill>
                <a:latin typeface="Arial Nova Cond" panose="020B0506020202020204" pitchFamily="34" charset="0"/>
              </a:rPr>
              <a:t>Diana</a:t>
            </a:r>
          </a:p>
        </p:txBody>
      </p:sp>
      <p:pic>
        <p:nvPicPr>
          <p:cNvPr id="13" name="Picture 12" descr="A close-up of a blue pen&#10;&#10;Description automatically generated">
            <a:extLst>
              <a:ext uri="{FF2B5EF4-FFF2-40B4-BE49-F238E27FC236}">
                <a16:creationId xmlns:a16="http://schemas.microsoft.com/office/drawing/2014/main" id="{2D5691D1-7935-9997-B316-1E7C58C0E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50741">
            <a:off x="6444830" y="5543142"/>
            <a:ext cx="1172320" cy="5700877"/>
          </a:xfrm>
          <a:prstGeom prst="rect">
            <a:avLst/>
          </a:prstGeom>
        </p:spPr>
      </p:pic>
      <p:grpSp>
        <p:nvGrpSpPr>
          <p:cNvPr id="17" name="Group 16">
            <a:extLst>
              <a:ext uri="{FF2B5EF4-FFF2-40B4-BE49-F238E27FC236}">
                <a16:creationId xmlns:a16="http://schemas.microsoft.com/office/drawing/2014/main" id="{A21874C6-A70D-3A9C-E6F4-A1385ED8B973}"/>
              </a:ext>
            </a:extLst>
          </p:cNvPr>
          <p:cNvGrpSpPr/>
          <p:nvPr/>
        </p:nvGrpSpPr>
        <p:grpSpPr>
          <a:xfrm rot="442476">
            <a:off x="4561091" y="382688"/>
            <a:ext cx="2461434" cy="2696436"/>
            <a:chOff x="3886200" y="300251"/>
            <a:chExt cx="2678538" cy="2934268"/>
          </a:xfrm>
          <a:effectLst>
            <a:outerShdw blurRad="50800" dist="50800" dir="1380000" algn="ctr" rotWithShape="0">
              <a:srgbClr val="000000">
                <a:alpha val="43137"/>
              </a:srgbClr>
            </a:outerShdw>
          </a:effectLst>
        </p:grpSpPr>
        <p:sp>
          <p:nvSpPr>
            <p:cNvPr id="14" name="Rectangle 13">
              <a:extLst>
                <a:ext uri="{FF2B5EF4-FFF2-40B4-BE49-F238E27FC236}">
                  <a16:creationId xmlns:a16="http://schemas.microsoft.com/office/drawing/2014/main" id="{B5784DE1-8CB3-EC08-F085-6171BECE7C76}"/>
                </a:ext>
              </a:extLst>
            </p:cNvPr>
            <p:cNvSpPr/>
            <p:nvPr/>
          </p:nvSpPr>
          <p:spPr>
            <a:xfrm>
              <a:off x="3886200" y="300251"/>
              <a:ext cx="2678538" cy="2934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erson smiling at the camera&#10;&#10;Description automatically generated">
              <a:extLst>
                <a:ext uri="{FF2B5EF4-FFF2-40B4-BE49-F238E27FC236}">
                  <a16:creationId xmlns:a16="http://schemas.microsoft.com/office/drawing/2014/main" id="{748E96AA-557D-4568-55C4-B4FBD6E17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089" y="389143"/>
              <a:ext cx="2393061" cy="2393061"/>
            </a:xfrm>
            <a:prstGeom prst="rect">
              <a:avLst/>
            </a:prstGeom>
          </p:spPr>
        </p:pic>
      </p:grpSp>
      <p:sp>
        <p:nvSpPr>
          <p:cNvPr id="18" name="TextBox 17">
            <a:extLst>
              <a:ext uri="{FF2B5EF4-FFF2-40B4-BE49-F238E27FC236}">
                <a16:creationId xmlns:a16="http://schemas.microsoft.com/office/drawing/2014/main" id="{FD850D83-F1B9-BD2A-A665-954650E4D3C9}"/>
              </a:ext>
            </a:extLst>
          </p:cNvPr>
          <p:cNvSpPr txBox="1"/>
          <p:nvPr/>
        </p:nvSpPr>
        <p:spPr>
          <a:xfrm>
            <a:off x="407403" y="898003"/>
            <a:ext cx="3748716" cy="369332"/>
          </a:xfrm>
          <a:prstGeom prst="rect">
            <a:avLst/>
          </a:prstGeom>
          <a:noFill/>
        </p:spPr>
        <p:txBody>
          <a:bodyPr wrap="square">
            <a:spAutoFit/>
          </a:bodyPr>
          <a:lstStyle/>
          <a:p>
            <a:r>
              <a:rPr lang="es-DO" spc="300">
                <a:solidFill>
                  <a:schemeClr val="bg1"/>
                </a:solidFill>
                <a:latin typeface="Arial" panose="020B0604020202020204" pitchFamily="34" charset="0"/>
                <a:cs typeface="Arial" panose="020B0604020202020204" pitchFamily="34" charset="0"/>
              </a:rPr>
              <a:t>Un Mensaje de nuestra</a:t>
            </a:r>
            <a:endParaRPr lang="en-US" spc="30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09E43E7-BE97-23EE-FA74-45A88C9F9B32}"/>
              </a:ext>
            </a:extLst>
          </p:cNvPr>
          <p:cNvSpPr txBox="1"/>
          <p:nvPr/>
        </p:nvSpPr>
        <p:spPr>
          <a:xfrm>
            <a:off x="1034703" y="2614678"/>
            <a:ext cx="3089885" cy="369332"/>
          </a:xfrm>
          <a:prstGeom prst="rect">
            <a:avLst/>
          </a:prstGeom>
          <a:noFill/>
        </p:spPr>
        <p:txBody>
          <a:bodyPr wrap="square" rtlCol="0">
            <a:spAutoFit/>
          </a:bodyPr>
          <a:lstStyle/>
          <a:p>
            <a:r>
              <a:rPr lang="es-DO" sz="1500" dirty="0">
                <a:solidFill>
                  <a:schemeClr val="tx1">
                    <a:lumMod val="85000"/>
                    <a:lumOff val="15000"/>
                  </a:schemeClr>
                </a:solidFill>
                <a:latin typeface="Arial Nova Cond" panose="020B0506020202020204" pitchFamily="34" charset="0"/>
              </a:rPr>
              <a:t>Queridos Colaboradores</a:t>
            </a:r>
            <a:r>
              <a:rPr lang="es-DO" dirty="0">
                <a:solidFill>
                  <a:schemeClr val="tx1">
                    <a:lumMod val="85000"/>
                    <a:lumOff val="15000"/>
                  </a:schemeClr>
                </a:solidFill>
                <a:latin typeface="Arial Nova Cond" panose="020B0506020202020204" pitchFamily="34" charset="0"/>
              </a:rPr>
              <a:t>,</a:t>
            </a:r>
          </a:p>
        </p:txBody>
      </p:sp>
      <p:sp>
        <p:nvSpPr>
          <p:cNvPr id="20" name="TextBox 19">
            <a:extLst>
              <a:ext uri="{FF2B5EF4-FFF2-40B4-BE49-F238E27FC236}">
                <a16:creationId xmlns:a16="http://schemas.microsoft.com/office/drawing/2014/main" id="{9946E754-898F-25E5-C19B-794DB82E4FD3}"/>
              </a:ext>
            </a:extLst>
          </p:cNvPr>
          <p:cNvSpPr txBox="1"/>
          <p:nvPr/>
        </p:nvSpPr>
        <p:spPr>
          <a:xfrm>
            <a:off x="388088" y="1164224"/>
            <a:ext cx="4858489" cy="630942"/>
          </a:xfrm>
          <a:prstGeom prst="rect">
            <a:avLst/>
          </a:prstGeom>
          <a:noFill/>
        </p:spPr>
        <p:txBody>
          <a:bodyPr wrap="square">
            <a:spAutoFit/>
          </a:bodyPr>
          <a:lstStyle/>
          <a:p>
            <a:r>
              <a:rPr lang="es-DO" sz="3500" b="1">
                <a:solidFill>
                  <a:srgbClr val="00B0F0"/>
                </a:solidFill>
                <a:latin typeface="Bahnschrift SemiBold" panose="020B0502040204020203" pitchFamily="34" charset="0"/>
                <a:cs typeface="Arial" panose="020B0604020202020204" pitchFamily="34" charset="0"/>
              </a:rPr>
              <a:t>Gerente General</a:t>
            </a:r>
            <a:endParaRPr lang="en-US" sz="3500" b="1">
              <a:solidFill>
                <a:srgbClr val="00B0F0"/>
              </a:solidFill>
              <a:latin typeface="Bahnschrift SemiBold" panose="020B0502040204020203" pitchFamily="34" charset="0"/>
              <a:cs typeface="Arial" panose="020B0604020202020204" pitchFamily="34" charset="0"/>
            </a:endParaRPr>
          </a:p>
        </p:txBody>
      </p:sp>
    </p:spTree>
    <p:extLst>
      <p:ext uri="{BB962C8B-B14F-4D97-AF65-F5344CB8AC3E}">
        <p14:creationId xmlns:p14="http://schemas.microsoft.com/office/powerpoint/2010/main" val="168647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A6B297D-B98C-22D0-FE71-2340E33CCAB0}"/>
              </a:ext>
            </a:extLst>
          </p:cNvPr>
          <p:cNvGrpSpPr/>
          <p:nvPr/>
        </p:nvGrpSpPr>
        <p:grpSpPr>
          <a:xfrm>
            <a:off x="347465" y="3772455"/>
            <a:ext cx="814684" cy="804985"/>
            <a:chOff x="559558" y="3603010"/>
            <a:chExt cx="1146412" cy="1132764"/>
          </a:xfrm>
        </p:grpSpPr>
        <p:sp>
          <p:nvSpPr>
            <p:cNvPr id="2" name="Rectangle: Rounded Corners 1">
              <a:extLst>
                <a:ext uri="{FF2B5EF4-FFF2-40B4-BE49-F238E27FC236}">
                  <a16:creationId xmlns:a16="http://schemas.microsoft.com/office/drawing/2014/main" id="{7675157C-0CE7-21A9-3155-AA6024CFFE62}"/>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8EF06F4-2D46-8D57-BAA1-AB905DC55381}"/>
                </a:ext>
              </a:extLst>
            </p:cNvPr>
            <p:cNvSpPr/>
            <p:nvPr/>
          </p:nvSpPr>
          <p:spPr>
            <a:xfrm>
              <a:off x="635380" y="3677930"/>
              <a:ext cx="994767" cy="982924"/>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F77EAC4F-7D8D-5020-A20B-E7F5158BF312}"/>
              </a:ext>
            </a:extLst>
          </p:cNvPr>
          <p:cNvSpPr txBox="1"/>
          <p:nvPr/>
        </p:nvSpPr>
        <p:spPr>
          <a:xfrm>
            <a:off x="515776" y="3743481"/>
            <a:ext cx="619432" cy="769441"/>
          </a:xfrm>
          <a:prstGeom prst="rect">
            <a:avLst/>
          </a:prstGeom>
          <a:noFill/>
        </p:spPr>
        <p:txBody>
          <a:bodyPr wrap="square" rtlCol="0">
            <a:spAutoFit/>
          </a:bodyPr>
          <a:lstStyle/>
          <a:p>
            <a:r>
              <a:rPr lang="en-US" sz="4400">
                <a:solidFill>
                  <a:srgbClr val="002E8A"/>
                </a:solidFill>
                <a:latin typeface="Aharoni" panose="020F0502020204030204" pitchFamily="2" charset="-79"/>
                <a:cs typeface="Aharoni" panose="020F0502020204030204" pitchFamily="2" charset="-79"/>
              </a:rPr>
              <a:t>1.</a:t>
            </a:r>
          </a:p>
        </p:txBody>
      </p:sp>
      <p:sp>
        <p:nvSpPr>
          <p:cNvPr id="7" name="Rectangle: Rounded Corners 6">
            <a:extLst>
              <a:ext uri="{FF2B5EF4-FFF2-40B4-BE49-F238E27FC236}">
                <a16:creationId xmlns:a16="http://schemas.microsoft.com/office/drawing/2014/main" id="{2C4E5AE6-AD2B-03F2-9128-2C0B9B25C328}"/>
              </a:ext>
            </a:extLst>
          </p:cNvPr>
          <p:cNvSpPr/>
          <p:nvPr/>
        </p:nvSpPr>
        <p:spPr>
          <a:xfrm>
            <a:off x="1265226" y="3452885"/>
            <a:ext cx="2732616"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a:extLst>
              <a:ext uri="{FF2B5EF4-FFF2-40B4-BE49-F238E27FC236}">
                <a16:creationId xmlns:a16="http://schemas.microsoft.com/office/drawing/2014/main" id="{A489F72B-6F95-AAB7-49F3-1B7F906BAA53}"/>
              </a:ext>
            </a:extLst>
          </p:cNvPr>
          <p:cNvSpPr txBox="1"/>
          <p:nvPr/>
        </p:nvSpPr>
        <p:spPr>
          <a:xfrm>
            <a:off x="1310292" y="3512789"/>
            <a:ext cx="2665655" cy="1292662"/>
          </a:xfrm>
          <a:prstGeom prst="rect">
            <a:avLst/>
          </a:prstGeom>
          <a:noFill/>
        </p:spPr>
        <p:txBody>
          <a:bodyPr wrap="square" rtlCol="0">
            <a:spAutoFit/>
          </a:bodyPr>
          <a:lstStyle/>
          <a:p>
            <a:pPr algn="just"/>
            <a:r>
              <a:rPr lang="es-DO" sz="1300" dirty="0">
                <a:solidFill>
                  <a:schemeClr val="bg1"/>
                </a:solidFill>
                <a:latin typeface="Arial Nova Cond" panose="020B0506020202020204" pitchFamily="34" charset="0"/>
              </a:rPr>
              <a:t>Excelentes resultados en este periodo. Buen enfoque en cumplimiento y en reporte de riesgos potenciales identificados. Continuar trabajando en la participación de más personas. </a:t>
            </a:r>
          </a:p>
        </p:txBody>
      </p:sp>
      <p:sp>
        <p:nvSpPr>
          <p:cNvPr id="10" name="Rectangle: Rounded Corners 9">
            <a:extLst>
              <a:ext uri="{FF2B5EF4-FFF2-40B4-BE49-F238E27FC236}">
                <a16:creationId xmlns:a16="http://schemas.microsoft.com/office/drawing/2014/main" id="{00DAE2EB-4D92-7D86-C2E8-F473B60A6EC7}"/>
              </a:ext>
            </a:extLst>
          </p:cNvPr>
          <p:cNvSpPr/>
          <p:nvPr/>
        </p:nvSpPr>
        <p:spPr>
          <a:xfrm>
            <a:off x="1984958" y="3086448"/>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a:solidFill>
                  <a:srgbClr val="002060"/>
                </a:solidFill>
                <a:latin typeface="Bahnschrift SemiCondensed"/>
                <a:cs typeface="Arial"/>
              </a:rPr>
              <a:t>SEGURIDAD</a:t>
            </a:r>
            <a:endParaRPr lang="en-US" sz="1800">
              <a:solidFill>
                <a:srgbClr val="002060"/>
              </a:solidFill>
              <a:latin typeface="Bahnschrift SemiCondensed"/>
              <a:cs typeface="Arial"/>
            </a:endParaRPr>
          </a:p>
        </p:txBody>
      </p:sp>
      <p:sp>
        <p:nvSpPr>
          <p:cNvPr id="12" name="Rectangle 11">
            <a:extLst>
              <a:ext uri="{FF2B5EF4-FFF2-40B4-BE49-F238E27FC236}">
                <a16:creationId xmlns:a16="http://schemas.microsoft.com/office/drawing/2014/main" id="{F45DAF3F-16D3-C5C5-AC11-0F79EF10E4DE}"/>
              </a:ext>
            </a:extLst>
          </p:cNvPr>
          <p:cNvSpPr/>
          <p:nvPr/>
        </p:nvSpPr>
        <p:spPr>
          <a:xfrm>
            <a:off x="4141695" y="3256063"/>
            <a:ext cx="3630705" cy="15490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C322884-8680-6301-0E90-1834DD55F3BE}"/>
              </a:ext>
            </a:extLst>
          </p:cNvPr>
          <p:cNvGrpSpPr/>
          <p:nvPr/>
        </p:nvGrpSpPr>
        <p:grpSpPr>
          <a:xfrm>
            <a:off x="352264" y="5633103"/>
            <a:ext cx="814684" cy="804985"/>
            <a:chOff x="559558" y="3603010"/>
            <a:chExt cx="1146412" cy="1132764"/>
          </a:xfrm>
        </p:grpSpPr>
        <p:sp>
          <p:nvSpPr>
            <p:cNvPr id="15" name="Rectangle: Rounded Corners 14">
              <a:extLst>
                <a:ext uri="{FF2B5EF4-FFF2-40B4-BE49-F238E27FC236}">
                  <a16:creationId xmlns:a16="http://schemas.microsoft.com/office/drawing/2014/main" id="{F0539FB4-9C48-AC9A-4146-0D7F2C0AD872}"/>
                </a:ext>
              </a:extLst>
            </p:cNvPr>
            <p:cNvSpPr/>
            <p:nvPr/>
          </p:nvSpPr>
          <p:spPr>
            <a:xfrm>
              <a:off x="559558" y="3603010"/>
              <a:ext cx="1146412" cy="1132764"/>
            </a:xfrm>
            <a:prstGeom prst="roundRect">
              <a:avLst/>
            </a:prstGeom>
            <a:noFill/>
            <a:ln w="19050">
              <a:solidFill>
                <a:srgbClr val="F52B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2005FC4-B98D-0E1D-CB30-1BE7CAFB0774}"/>
                </a:ext>
              </a:extLst>
            </p:cNvPr>
            <p:cNvSpPr/>
            <p:nvPr/>
          </p:nvSpPr>
          <p:spPr>
            <a:xfrm>
              <a:off x="635380" y="3677930"/>
              <a:ext cx="994767" cy="982924"/>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F297A85-421E-DF37-BEEE-C4AEED90F8AA}"/>
              </a:ext>
            </a:extLst>
          </p:cNvPr>
          <p:cNvSpPr txBox="1"/>
          <p:nvPr/>
        </p:nvSpPr>
        <p:spPr>
          <a:xfrm>
            <a:off x="539521" y="5614209"/>
            <a:ext cx="619432" cy="769441"/>
          </a:xfrm>
          <a:prstGeom prst="rect">
            <a:avLst/>
          </a:prstGeom>
          <a:noFill/>
        </p:spPr>
        <p:txBody>
          <a:bodyPr wrap="square" rtlCol="0">
            <a:spAutoFit/>
          </a:bodyPr>
          <a:lstStyle/>
          <a:p>
            <a:r>
              <a:rPr lang="en-US" sz="4400">
                <a:solidFill>
                  <a:srgbClr val="F52BCA"/>
                </a:solidFill>
                <a:latin typeface="Aharoni" panose="020F0502020204030204" pitchFamily="2" charset="-79"/>
                <a:cs typeface="Aharoni" panose="020F0502020204030204" pitchFamily="2" charset="-79"/>
              </a:rPr>
              <a:t>2.</a:t>
            </a:r>
          </a:p>
        </p:txBody>
      </p:sp>
      <p:sp>
        <p:nvSpPr>
          <p:cNvPr id="18" name="Rectangle: Rounded Corners 17">
            <a:extLst>
              <a:ext uri="{FF2B5EF4-FFF2-40B4-BE49-F238E27FC236}">
                <a16:creationId xmlns:a16="http://schemas.microsoft.com/office/drawing/2014/main" id="{55474277-99AA-9C58-301C-E0D043E1FA22}"/>
              </a:ext>
            </a:extLst>
          </p:cNvPr>
          <p:cNvSpPr/>
          <p:nvPr/>
        </p:nvSpPr>
        <p:spPr>
          <a:xfrm>
            <a:off x="1341411" y="5433982"/>
            <a:ext cx="2728565"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Nova Cond" panose="020B0506020202020204" pitchFamily="34" charset="0"/>
            </a:endParaRPr>
          </a:p>
        </p:txBody>
      </p:sp>
      <p:sp>
        <p:nvSpPr>
          <p:cNvPr id="19" name="TextBox 18">
            <a:extLst>
              <a:ext uri="{FF2B5EF4-FFF2-40B4-BE49-F238E27FC236}">
                <a16:creationId xmlns:a16="http://schemas.microsoft.com/office/drawing/2014/main" id="{2A6ECCEA-CD6B-2252-1F74-2D222B28F099}"/>
              </a:ext>
            </a:extLst>
          </p:cNvPr>
          <p:cNvSpPr txBox="1"/>
          <p:nvPr/>
        </p:nvSpPr>
        <p:spPr>
          <a:xfrm>
            <a:off x="1368200" y="5593088"/>
            <a:ext cx="2695800" cy="1092607"/>
          </a:xfrm>
          <a:prstGeom prst="rect">
            <a:avLst/>
          </a:prstGeom>
          <a:noFill/>
        </p:spPr>
        <p:txBody>
          <a:bodyPr wrap="square" rtlCol="0">
            <a:spAutoFit/>
          </a:bodyPr>
          <a:lstStyle/>
          <a:p>
            <a:pPr algn="just"/>
            <a:r>
              <a:rPr lang="es-DO" sz="1300" dirty="0">
                <a:solidFill>
                  <a:schemeClr val="bg1"/>
                </a:solidFill>
              </a:rPr>
              <a:t>Muy buenos resultados en los indicadores de Calidad. Seguir trabajando y moviendo las acciones de diseño que mejoren las quejas de nuestros productos en el mercado.</a:t>
            </a:r>
          </a:p>
        </p:txBody>
      </p:sp>
      <p:sp>
        <p:nvSpPr>
          <p:cNvPr id="23" name="Rectangle: Rounded Corners 22">
            <a:extLst>
              <a:ext uri="{FF2B5EF4-FFF2-40B4-BE49-F238E27FC236}">
                <a16:creationId xmlns:a16="http://schemas.microsoft.com/office/drawing/2014/main" id="{51B8272B-A4A8-86CD-01A6-E8A76FE19B64}"/>
              </a:ext>
            </a:extLst>
          </p:cNvPr>
          <p:cNvSpPr/>
          <p:nvPr/>
        </p:nvSpPr>
        <p:spPr>
          <a:xfrm>
            <a:off x="1984958" y="5159254"/>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a:solidFill>
                  <a:srgbClr val="FFC000"/>
                </a:solidFill>
                <a:latin typeface="Bahnschrift SemiCondensed"/>
                <a:cs typeface="Arial"/>
              </a:rPr>
              <a:t>CALIDAD</a:t>
            </a:r>
            <a:endParaRPr lang="en-US" sz="1800">
              <a:solidFill>
                <a:srgbClr val="FFC000"/>
              </a:solidFill>
              <a:latin typeface="Bahnschrift SemiCondensed"/>
              <a:cs typeface="Arial"/>
            </a:endParaRPr>
          </a:p>
        </p:txBody>
      </p:sp>
      <p:grpSp>
        <p:nvGrpSpPr>
          <p:cNvPr id="27" name="Group 26">
            <a:extLst>
              <a:ext uri="{FF2B5EF4-FFF2-40B4-BE49-F238E27FC236}">
                <a16:creationId xmlns:a16="http://schemas.microsoft.com/office/drawing/2014/main" id="{ADB12E92-AAD7-6F7E-5B87-444629340002}"/>
              </a:ext>
            </a:extLst>
          </p:cNvPr>
          <p:cNvGrpSpPr/>
          <p:nvPr/>
        </p:nvGrpSpPr>
        <p:grpSpPr>
          <a:xfrm>
            <a:off x="352264" y="7634337"/>
            <a:ext cx="814684" cy="804985"/>
            <a:chOff x="559558" y="3603010"/>
            <a:chExt cx="1146412" cy="1132764"/>
          </a:xfrm>
        </p:grpSpPr>
        <p:sp>
          <p:nvSpPr>
            <p:cNvPr id="28" name="Rectangle: Rounded Corners 27">
              <a:extLst>
                <a:ext uri="{FF2B5EF4-FFF2-40B4-BE49-F238E27FC236}">
                  <a16:creationId xmlns:a16="http://schemas.microsoft.com/office/drawing/2014/main" id="{EFE808AF-2E04-2213-E04D-795847D91F15}"/>
                </a:ext>
              </a:extLst>
            </p:cNvPr>
            <p:cNvSpPr/>
            <p:nvPr/>
          </p:nvSpPr>
          <p:spPr>
            <a:xfrm>
              <a:off x="559558" y="3603010"/>
              <a:ext cx="1146412" cy="1132764"/>
            </a:xfrm>
            <a:prstGeom prst="roundRect">
              <a:avLst/>
            </a:prstGeom>
            <a:noFill/>
            <a:ln w="19050">
              <a:solidFill>
                <a:srgbClr val="5DD5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9D2A088-FAAB-4501-E9F7-A5E0DE07B39E}"/>
                </a:ext>
              </a:extLst>
            </p:cNvPr>
            <p:cNvSpPr/>
            <p:nvPr/>
          </p:nvSpPr>
          <p:spPr>
            <a:xfrm>
              <a:off x="635380" y="3677930"/>
              <a:ext cx="994767" cy="982924"/>
            </a:xfrm>
            <a:prstGeom prst="roundRect">
              <a:avLst/>
            </a:prstGeom>
            <a:solidFill>
              <a:schemeClr val="bg1"/>
            </a:solidFill>
            <a:ln w="19050">
              <a:solidFill>
                <a:srgbClr val="5DD5F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D369B67D-BC7D-5669-1FDF-7AEB156A4677}"/>
              </a:ext>
            </a:extLst>
          </p:cNvPr>
          <p:cNvSpPr txBox="1"/>
          <p:nvPr/>
        </p:nvSpPr>
        <p:spPr>
          <a:xfrm>
            <a:off x="539521" y="7615443"/>
            <a:ext cx="619432" cy="769441"/>
          </a:xfrm>
          <a:prstGeom prst="rect">
            <a:avLst/>
          </a:prstGeom>
          <a:noFill/>
        </p:spPr>
        <p:txBody>
          <a:bodyPr wrap="square" rtlCol="0">
            <a:spAutoFit/>
          </a:bodyPr>
          <a:lstStyle/>
          <a:p>
            <a:r>
              <a:rPr lang="en-US" sz="4400">
                <a:solidFill>
                  <a:srgbClr val="00B0F0"/>
                </a:solidFill>
                <a:latin typeface="Aharoni" panose="020F0502020204030204" pitchFamily="2" charset="-79"/>
                <a:cs typeface="Aharoni" panose="020F0502020204030204" pitchFamily="2" charset="-79"/>
              </a:rPr>
              <a:t>3.</a:t>
            </a:r>
          </a:p>
        </p:txBody>
      </p:sp>
      <p:sp>
        <p:nvSpPr>
          <p:cNvPr id="31" name="Rectangle: Rounded Corners 30">
            <a:extLst>
              <a:ext uri="{FF2B5EF4-FFF2-40B4-BE49-F238E27FC236}">
                <a16:creationId xmlns:a16="http://schemas.microsoft.com/office/drawing/2014/main" id="{154A2D07-92BB-8E76-D8A2-510F24A3F299}"/>
              </a:ext>
            </a:extLst>
          </p:cNvPr>
          <p:cNvSpPr/>
          <p:nvPr/>
        </p:nvSpPr>
        <p:spPr>
          <a:xfrm>
            <a:off x="1341411" y="7435216"/>
            <a:ext cx="2754486"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ectangle: Rounded Corners 31">
            <a:extLst>
              <a:ext uri="{FF2B5EF4-FFF2-40B4-BE49-F238E27FC236}">
                <a16:creationId xmlns:a16="http://schemas.microsoft.com/office/drawing/2014/main" id="{4D63788D-2C54-C25D-42A0-D9C4B81DCB8F}"/>
              </a:ext>
            </a:extLst>
          </p:cNvPr>
          <p:cNvSpPr/>
          <p:nvPr/>
        </p:nvSpPr>
        <p:spPr>
          <a:xfrm>
            <a:off x="2024990" y="7196347"/>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a:solidFill>
                  <a:srgbClr val="009595"/>
                </a:solidFill>
                <a:latin typeface="Bahnschrift SemiCondensed"/>
                <a:cs typeface="Arial"/>
              </a:rPr>
              <a:t>SERVICIO</a:t>
            </a:r>
            <a:endParaRPr lang="en-US" sz="1800">
              <a:solidFill>
                <a:srgbClr val="009595"/>
              </a:solidFill>
              <a:latin typeface="Bahnschrift SemiCondensed"/>
              <a:cs typeface="Arial"/>
            </a:endParaRPr>
          </a:p>
        </p:txBody>
      </p:sp>
      <p:sp>
        <p:nvSpPr>
          <p:cNvPr id="36" name="TextBox 35">
            <a:extLst>
              <a:ext uri="{FF2B5EF4-FFF2-40B4-BE49-F238E27FC236}">
                <a16:creationId xmlns:a16="http://schemas.microsoft.com/office/drawing/2014/main" id="{88AA1C64-919C-4B86-7D2A-98322E115EF6}"/>
              </a:ext>
            </a:extLst>
          </p:cNvPr>
          <p:cNvSpPr txBox="1"/>
          <p:nvPr/>
        </p:nvSpPr>
        <p:spPr>
          <a:xfrm>
            <a:off x="1361428" y="7625384"/>
            <a:ext cx="2722893" cy="1092607"/>
          </a:xfrm>
          <a:prstGeom prst="rect">
            <a:avLst/>
          </a:prstGeom>
          <a:noFill/>
        </p:spPr>
        <p:txBody>
          <a:bodyPr wrap="square" rtlCol="0">
            <a:spAutoFit/>
          </a:bodyPr>
          <a:lstStyle/>
          <a:p>
            <a:pPr algn="just"/>
            <a:r>
              <a:rPr lang="es-DO" sz="1300" dirty="0">
                <a:solidFill>
                  <a:schemeClr val="bg1"/>
                </a:solidFill>
                <a:latin typeface="Arial Nova Cond" panose="020B0506020202020204" pitchFamily="34" charset="0"/>
              </a:rPr>
              <a:t>Seguimos persiguiendo la mejora en BO. Retos alrededor de </a:t>
            </a:r>
            <a:r>
              <a:rPr lang="es-DO" sz="1300" dirty="0" err="1">
                <a:solidFill>
                  <a:schemeClr val="bg1"/>
                </a:solidFill>
                <a:latin typeface="Arial Nova Cond" panose="020B0506020202020204" pitchFamily="34" charset="0"/>
              </a:rPr>
              <a:t>Blood</a:t>
            </a:r>
            <a:r>
              <a:rPr lang="es-DO" sz="1300" dirty="0">
                <a:solidFill>
                  <a:schemeClr val="bg1"/>
                </a:solidFill>
                <a:latin typeface="Arial Nova Cond" panose="020B0506020202020204" pitchFamily="34" charset="0"/>
              </a:rPr>
              <a:t> Sets (GVS) que viene mejorando, Códigos de </a:t>
            </a:r>
            <a:r>
              <a:rPr lang="es-DO" sz="1300" dirty="0" err="1">
                <a:solidFill>
                  <a:schemeClr val="bg1"/>
                </a:solidFill>
                <a:latin typeface="Arial Nova Cond" panose="020B0506020202020204" pitchFamily="34" charset="0"/>
              </a:rPr>
              <a:t>Buretrol</a:t>
            </a:r>
            <a:r>
              <a:rPr lang="es-DO" sz="1300" dirty="0">
                <a:solidFill>
                  <a:schemeClr val="bg1"/>
                </a:solidFill>
                <a:latin typeface="Arial Nova Cond" panose="020B0506020202020204" pitchFamily="34" charset="0"/>
              </a:rPr>
              <a:t>, y los </a:t>
            </a:r>
            <a:r>
              <a:rPr lang="es-DO" sz="1300" dirty="0" err="1">
                <a:solidFill>
                  <a:schemeClr val="bg1"/>
                </a:solidFill>
                <a:latin typeface="Arial Nova Cond" panose="020B0506020202020204" pitchFamily="34" charset="0"/>
              </a:rPr>
              <a:t>One</a:t>
            </a:r>
            <a:r>
              <a:rPr lang="es-DO" sz="1300" dirty="0">
                <a:solidFill>
                  <a:schemeClr val="bg1"/>
                </a:solidFill>
                <a:latin typeface="Arial Nova Cond" panose="020B0506020202020204" pitchFamily="34" charset="0"/>
              </a:rPr>
              <a:t> Links.  Cumplimiento plan de Producción.</a:t>
            </a:r>
          </a:p>
        </p:txBody>
      </p:sp>
      <p:pic>
        <p:nvPicPr>
          <p:cNvPr id="46" name="Picture 45" descr="A pink rectangular object with white stitching&#10;&#10;Description automatically generated">
            <a:extLst>
              <a:ext uri="{FF2B5EF4-FFF2-40B4-BE49-F238E27FC236}">
                <a16:creationId xmlns:a16="http://schemas.microsoft.com/office/drawing/2014/main" id="{12EBFE8A-2D3D-A888-7AE8-96C151F38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323" y="-151467"/>
            <a:ext cx="3535986" cy="2054530"/>
          </a:xfrm>
          <a:prstGeom prst="rect">
            <a:avLst/>
          </a:prstGeom>
        </p:spPr>
      </p:pic>
      <p:sp>
        <p:nvSpPr>
          <p:cNvPr id="47" name="TextBox 46">
            <a:extLst>
              <a:ext uri="{FF2B5EF4-FFF2-40B4-BE49-F238E27FC236}">
                <a16:creationId xmlns:a16="http://schemas.microsoft.com/office/drawing/2014/main" id="{CA7B05A3-EE75-2124-09D2-08F716631BEC}"/>
              </a:ext>
            </a:extLst>
          </p:cNvPr>
          <p:cNvSpPr txBox="1"/>
          <p:nvPr/>
        </p:nvSpPr>
        <p:spPr>
          <a:xfrm>
            <a:off x="4303802" y="784894"/>
            <a:ext cx="306302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LOGROS + RETOS</a:t>
            </a:r>
          </a:p>
        </p:txBody>
      </p:sp>
      <p:sp>
        <p:nvSpPr>
          <p:cNvPr id="48" name="TextBox 47">
            <a:extLst>
              <a:ext uri="{FF2B5EF4-FFF2-40B4-BE49-F238E27FC236}">
                <a16:creationId xmlns:a16="http://schemas.microsoft.com/office/drawing/2014/main" id="{FD64F491-5E85-A37B-D775-54FA823BB220}"/>
              </a:ext>
            </a:extLst>
          </p:cNvPr>
          <p:cNvSpPr txBox="1"/>
          <p:nvPr/>
        </p:nvSpPr>
        <p:spPr>
          <a:xfrm>
            <a:off x="4388651" y="1658023"/>
            <a:ext cx="2893325" cy="338554"/>
          </a:xfrm>
          <a:prstGeom prst="rect">
            <a:avLst/>
          </a:prstGeom>
          <a:noFill/>
        </p:spPr>
        <p:txBody>
          <a:bodyPr wrap="square" rtlCol="0">
            <a:spAutoFit/>
          </a:bodyPr>
          <a:lstStyle/>
          <a:p>
            <a:pPr algn="ctr"/>
            <a:r>
              <a:rPr lang="en-US" sz="1600">
                <a:solidFill>
                  <a:srgbClr val="002E8A"/>
                </a:solidFill>
                <a:latin typeface="Abadi" panose="020F0502020204030204" pitchFamily="34" charset="0"/>
              </a:rPr>
              <a:t>MAYO – AGOSTO 2023</a:t>
            </a:r>
          </a:p>
        </p:txBody>
      </p:sp>
      <p:sp>
        <p:nvSpPr>
          <p:cNvPr id="49" name="TextBox 48">
            <a:extLst>
              <a:ext uri="{FF2B5EF4-FFF2-40B4-BE49-F238E27FC236}">
                <a16:creationId xmlns:a16="http://schemas.microsoft.com/office/drawing/2014/main" id="{083C361C-8393-6711-18FC-FB4EB0D366B6}"/>
              </a:ext>
            </a:extLst>
          </p:cNvPr>
          <p:cNvSpPr txBox="1"/>
          <p:nvPr/>
        </p:nvSpPr>
        <p:spPr>
          <a:xfrm>
            <a:off x="4473502" y="267049"/>
            <a:ext cx="2893325" cy="630942"/>
          </a:xfrm>
          <a:prstGeom prst="rect">
            <a:avLst/>
          </a:prstGeom>
          <a:noFill/>
        </p:spPr>
        <p:txBody>
          <a:bodyPr wrap="square" rtlCol="0">
            <a:spAutoFit/>
          </a:bodyPr>
          <a:lstStyle/>
          <a:p>
            <a:pPr algn="ctr"/>
            <a:r>
              <a:rPr lang="en-US" sz="3500" spc="300">
                <a:solidFill>
                  <a:schemeClr val="bg1"/>
                </a:solidFill>
                <a:latin typeface="Bebas Neue" panose="020B0606020202050201" pitchFamily="34" charset="0"/>
              </a:rPr>
              <a:t>RESULTADOS</a:t>
            </a:r>
          </a:p>
        </p:txBody>
      </p:sp>
      <p:grpSp>
        <p:nvGrpSpPr>
          <p:cNvPr id="9" name="Group 8">
            <a:extLst>
              <a:ext uri="{FF2B5EF4-FFF2-40B4-BE49-F238E27FC236}">
                <a16:creationId xmlns:a16="http://schemas.microsoft.com/office/drawing/2014/main" id="{3891034F-ADD4-91FD-C9BC-0991FB81C994}"/>
              </a:ext>
            </a:extLst>
          </p:cNvPr>
          <p:cNvGrpSpPr/>
          <p:nvPr/>
        </p:nvGrpSpPr>
        <p:grpSpPr>
          <a:xfrm>
            <a:off x="402275" y="9563689"/>
            <a:ext cx="814684" cy="804985"/>
            <a:chOff x="559558" y="3603010"/>
            <a:chExt cx="1146412" cy="1132764"/>
          </a:xfrm>
        </p:grpSpPr>
        <p:sp>
          <p:nvSpPr>
            <p:cNvPr id="20" name="Rectangle: Rounded Corners 19">
              <a:extLst>
                <a:ext uri="{FF2B5EF4-FFF2-40B4-BE49-F238E27FC236}">
                  <a16:creationId xmlns:a16="http://schemas.microsoft.com/office/drawing/2014/main" id="{C589BF92-43D5-CA1E-795A-F9646188A3A0}"/>
                </a:ext>
              </a:extLst>
            </p:cNvPr>
            <p:cNvSpPr/>
            <p:nvPr/>
          </p:nvSpPr>
          <p:spPr>
            <a:xfrm>
              <a:off x="559558" y="3603010"/>
              <a:ext cx="1146412" cy="1132764"/>
            </a:xfrm>
            <a:prstGeom prst="roundRect">
              <a:avLst/>
            </a:prstGeom>
            <a:noFill/>
            <a:ln w="19050">
              <a:solidFill>
                <a:srgbClr val="5DD5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1A8F24C-48AA-F178-4F59-99F6AF6477D7}"/>
                </a:ext>
              </a:extLst>
            </p:cNvPr>
            <p:cNvSpPr/>
            <p:nvPr/>
          </p:nvSpPr>
          <p:spPr>
            <a:xfrm>
              <a:off x="635380" y="3677930"/>
              <a:ext cx="994767" cy="982924"/>
            </a:xfrm>
            <a:prstGeom prst="roundRect">
              <a:avLst/>
            </a:prstGeom>
            <a:solidFill>
              <a:schemeClr val="bg1"/>
            </a:solidFill>
            <a:ln w="19050">
              <a:solidFill>
                <a:srgbClr val="5DD5F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58FF8A7D-BCD3-0CB9-B3DC-F9DE013C539D}"/>
              </a:ext>
            </a:extLst>
          </p:cNvPr>
          <p:cNvSpPr txBox="1"/>
          <p:nvPr/>
        </p:nvSpPr>
        <p:spPr>
          <a:xfrm>
            <a:off x="589681" y="9544796"/>
            <a:ext cx="619432" cy="769441"/>
          </a:xfrm>
          <a:prstGeom prst="rect">
            <a:avLst/>
          </a:prstGeom>
          <a:noFill/>
        </p:spPr>
        <p:txBody>
          <a:bodyPr wrap="square" rtlCol="0">
            <a:spAutoFit/>
          </a:bodyPr>
          <a:lstStyle/>
          <a:p>
            <a:r>
              <a:rPr lang="en-US" sz="4400">
                <a:solidFill>
                  <a:srgbClr val="00B0F0"/>
                </a:solidFill>
                <a:latin typeface="Aharoni" panose="020F0502020204030204" pitchFamily="2" charset="-79"/>
                <a:cs typeface="Aharoni" panose="020F0502020204030204" pitchFamily="2" charset="-79"/>
              </a:rPr>
              <a:t>4.</a:t>
            </a:r>
          </a:p>
        </p:txBody>
      </p:sp>
      <p:sp>
        <p:nvSpPr>
          <p:cNvPr id="37" name="Rectangle: Rounded Corners 36">
            <a:extLst>
              <a:ext uri="{FF2B5EF4-FFF2-40B4-BE49-F238E27FC236}">
                <a16:creationId xmlns:a16="http://schemas.microsoft.com/office/drawing/2014/main" id="{0CAEA4B4-C72E-9A5A-46C7-02F60138C170}"/>
              </a:ext>
            </a:extLst>
          </p:cNvPr>
          <p:cNvSpPr/>
          <p:nvPr/>
        </p:nvSpPr>
        <p:spPr>
          <a:xfrm>
            <a:off x="1392212" y="9364569"/>
            <a:ext cx="2711955" cy="1337480"/>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ectangle: Rounded Corners 37">
            <a:extLst>
              <a:ext uri="{FF2B5EF4-FFF2-40B4-BE49-F238E27FC236}">
                <a16:creationId xmlns:a16="http://schemas.microsoft.com/office/drawing/2014/main" id="{50BA0AF2-B708-78FE-A987-2B7B34C0098B}"/>
              </a:ext>
            </a:extLst>
          </p:cNvPr>
          <p:cNvSpPr/>
          <p:nvPr/>
        </p:nvSpPr>
        <p:spPr>
          <a:xfrm>
            <a:off x="2076863" y="9125700"/>
            <a:ext cx="1904977" cy="458962"/>
          </a:xfrm>
          <a:prstGeom prst="roundRect">
            <a:avLst>
              <a:gd name="adj" fmla="val 2309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DO">
                <a:solidFill>
                  <a:srgbClr val="009595"/>
                </a:solidFill>
                <a:latin typeface="Bahnschrift SemiCondensed"/>
                <a:cs typeface="Arial"/>
              </a:rPr>
              <a:t>COSTO</a:t>
            </a:r>
            <a:endParaRPr lang="en-US" sz="1800">
              <a:solidFill>
                <a:srgbClr val="009595"/>
              </a:solidFill>
              <a:latin typeface="Bahnschrift SemiCondensed"/>
              <a:cs typeface="Arial"/>
            </a:endParaRPr>
          </a:p>
        </p:txBody>
      </p:sp>
      <p:sp>
        <p:nvSpPr>
          <p:cNvPr id="42" name="TextBox 41">
            <a:extLst>
              <a:ext uri="{FF2B5EF4-FFF2-40B4-BE49-F238E27FC236}">
                <a16:creationId xmlns:a16="http://schemas.microsoft.com/office/drawing/2014/main" id="{DE48C759-5797-CEE2-94BF-B93480D6C328}"/>
              </a:ext>
            </a:extLst>
          </p:cNvPr>
          <p:cNvSpPr txBox="1"/>
          <p:nvPr/>
        </p:nvSpPr>
        <p:spPr>
          <a:xfrm>
            <a:off x="1446137" y="9622470"/>
            <a:ext cx="2509175" cy="1092607"/>
          </a:xfrm>
          <a:prstGeom prst="rect">
            <a:avLst/>
          </a:prstGeom>
          <a:noFill/>
        </p:spPr>
        <p:txBody>
          <a:bodyPr wrap="square" rtlCol="0">
            <a:spAutoFit/>
          </a:bodyPr>
          <a:lstStyle/>
          <a:p>
            <a:pPr algn="just"/>
            <a:r>
              <a:rPr lang="es-DO" sz="1300" dirty="0">
                <a:solidFill>
                  <a:schemeClr val="bg1"/>
                </a:solidFill>
                <a:latin typeface="Arial Nova Cond" panose="020B0506020202020204" pitchFamily="34" charset="0"/>
              </a:rPr>
              <a:t>Buen desempeño en la parte de costos, pese a la baja de algunos volúmenes, el desempeño se ha mantenido favorable en las varianzas de manufactura.</a:t>
            </a:r>
          </a:p>
        </p:txBody>
      </p:sp>
      <p:pic>
        <p:nvPicPr>
          <p:cNvPr id="11" name="Picture 10">
            <a:extLst>
              <a:ext uri="{FF2B5EF4-FFF2-40B4-BE49-F238E27FC236}">
                <a16:creationId xmlns:a16="http://schemas.microsoft.com/office/drawing/2014/main" id="{3CC69103-AD8D-E2C7-4D40-4EF2D2E10D79}"/>
              </a:ext>
            </a:extLst>
          </p:cNvPr>
          <p:cNvPicPr>
            <a:picLocks noChangeAspect="1"/>
          </p:cNvPicPr>
          <p:nvPr/>
        </p:nvPicPr>
        <p:blipFill>
          <a:blip r:embed="rId4"/>
          <a:stretch>
            <a:fillRect/>
          </a:stretch>
        </p:blipFill>
        <p:spPr>
          <a:xfrm>
            <a:off x="4215233" y="3375209"/>
            <a:ext cx="3586776" cy="1314451"/>
          </a:xfrm>
          <a:prstGeom prst="rect">
            <a:avLst/>
          </a:prstGeom>
        </p:spPr>
      </p:pic>
      <p:sp>
        <p:nvSpPr>
          <p:cNvPr id="13" name="Rectangle 12">
            <a:extLst>
              <a:ext uri="{FF2B5EF4-FFF2-40B4-BE49-F238E27FC236}">
                <a16:creationId xmlns:a16="http://schemas.microsoft.com/office/drawing/2014/main" id="{8B2D5EF5-131A-BA90-B25F-152DEA23D4F4}"/>
              </a:ext>
            </a:extLst>
          </p:cNvPr>
          <p:cNvSpPr/>
          <p:nvPr/>
        </p:nvSpPr>
        <p:spPr>
          <a:xfrm>
            <a:off x="4210493" y="9150041"/>
            <a:ext cx="3565452" cy="15490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FCD466-BEEB-44F2-5761-2CE1873881A1}"/>
              </a:ext>
            </a:extLst>
          </p:cNvPr>
          <p:cNvSpPr/>
          <p:nvPr/>
        </p:nvSpPr>
        <p:spPr>
          <a:xfrm>
            <a:off x="4187770" y="7214919"/>
            <a:ext cx="3630705" cy="15490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B1D970-A61F-93A6-5237-9F95D5F7E8B9}"/>
              </a:ext>
            </a:extLst>
          </p:cNvPr>
          <p:cNvSpPr/>
          <p:nvPr/>
        </p:nvSpPr>
        <p:spPr>
          <a:xfrm>
            <a:off x="4187770" y="5237263"/>
            <a:ext cx="3630705" cy="15490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B1EFE4BC-9281-8402-DCC0-463E63D32622}"/>
              </a:ext>
            </a:extLst>
          </p:cNvPr>
          <p:cNvPicPr>
            <a:picLocks noChangeAspect="1"/>
          </p:cNvPicPr>
          <p:nvPr/>
        </p:nvPicPr>
        <p:blipFill>
          <a:blip r:embed="rId5"/>
          <a:stretch>
            <a:fillRect/>
          </a:stretch>
        </p:blipFill>
        <p:spPr>
          <a:xfrm>
            <a:off x="4167963" y="5358810"/>
            <a:ext cx="3617464" cy="1431258"/>
          </a:xfrm>
          <a:prstGeom prst="rect">
            <a:avLst/>
          </a:prstGeom>
        </p:spPr>
      </p:pic>
      <p:pic>
        <p:nvPicPr>
          <p:cNvPr id="41" name="Picture 40">
            <a:extLst>
              <a:ext uri="{FF2B5EF4-FFF2-40B4-BE49-F238E27FC236}">
                <a16:creationId xmlns:a16="http://schemas.microsoft.com/office/drawing/2014/main" id="{F1688DD5-64D9-6589-CD19-59B150DE21D0}"/>
              </a:ext>
            </a:extLst>
          </p:cNvPr>
          <p:cNvPicPr>
            <a:picLocks noChangeAspect="1"/>
          </p:cNvPicPr>
          <p:nvPr/>
        </p:nvPicPr>
        <p:blipFill>
          <a:blip r:embed="rId6"/>
          <a:stretch>
            <a:fillRect/>
          </a:stretch>
        </p:blipFill>
        <p:spPr>
          <a:xfrm>
            <a:off x="4278422" y="7369911"/>
            <a:ext cx="3493978" cy="1327522"/>
          </a:xfrm>
          <a:prstGeom prst="rect">
            <a:avLst/>
          </a:prstGeom>
        </p:spPr>
      </p:pic>
      <p:pic>
        <p:nvPicPr>
          <p:cNvPr id="3" name="Picture 2" descr="A screenshot of a chart&#10;&#10;Description automatically generated">
            <a:extLst>
              <a:ext uri="{FF2B5EF4-FFF2-40B4-BE49-F238E27FC236}">
                <a16:creationId xmlns:a16="http://schemas.microsoft.com/office/drawing/2014/main" id="{6C6D0F3A-0280-E388-8126-3B057995E741}"/>
              </a:ext>
            </a:extLst>
          </p:cNvPr>
          <p:cNvPicPr>
            <a:picLocks noChangeAspect="1"/>
          </p:cNvPicPr>
          <p:nvPr/>
        </p:nvPicPr>
        <p:blipFill>
          <a:blip r:embed="rId7"/>
          <a:stretch>
            <a:fillRect/>
          </a:stretch>
        </p:blipFill>
        <p:spPr>
          <a:xfrm>
            <a:off x="4289954" y="9355285"/>
            <a:ext cx="3525400" cy="1200452"/>
          </a:xfrm>
          <a:prstGeom prst="rect">
            <a:avLst/>
          </a:prstGeom>
        </p:spPr>
      </p:pic>
    </p:spTree>
    <p:extLst>
      <p:ext uri="{BB962C8B-B14F-4D97-AF65-F5344CB8AC3E}">
        <p14:creationId xmlns:p14="http://schemas.microsoft.com/office/powerpoint/2010/main" val="1240171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0566F09-2C3A-F46F-B05F-811C3568AEAF}"/>
              </a:ext>
            </a:extLst>
          </p:cNvPr>
          <p:cNvSpPr/>
          <p:nvPr/>
        </p:nvSpPr>
        <p:spPr>
          <a:xfrm>
            <a:off x="293452" y="8744844"/>
            <a:ext cx="1303069" cy="210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81A9416-4D6D-80F6-7777-14AB8316CF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320" y="362909"/>
            <a:ext cx="2132820" cy="677652"/>
          </a:xfrm>
          <a:prstGeom prst="rect">
            <a:avLst/>
          </a:prstGeom>
        </p:spPr>
      </p:pic>
      <p:sp>
        <p:nvSpPr>
          <p:cNvPr id="9" name="TextBox 8">
            <a:extLst>
              <a:ext uri="{FF2B5EF4-FFF2-40B4-BE49-F238E27FC236}">
                <a16:creationId xmlns:a16="http://schemas.microsoft.com/office/drawing/2014/main" id="{0C4277A4-83D5-97DD-B541-0CC96B4780E2}"/>
              </a:ext>
            </a:extLst>
          </p:cNvPr>
          <p:cNvSpPr txBox="1"/>
          <p:nvPr/>
        </p:nvSpPr>
        <p:spPr>
          <a:xfrm>
            <a:off x="345524" y="2745794"/>
            <a:ext cx="3320543" cy="2308324"/>
          </a:xfrm>
          <a:prstGeom prst="rect">
            <a:avLst/>
          </a:prstGeom>
          <a:noFill/>
        </p:spPr>
        <p:txBody>
          <a:bodyPr wrap="square" rtlCol="0">
            <a:spAutoFit/>
          </a:bodyPr>
          <a:lstStyle/>
          <a:p>
            <a:pPr algn="just"/>
            <a:r>
              <a:rPr lang="es-DO" sz="1600" dirty="0">
                <a:latin typeface="Arial Nova Cond" panose="020B0506020202020204" pitchFamily="34" charset="0"/>
              </a:rPr>
              <a:t>En un entorno empresarial cada vez más competitivo, es importante que nuestros empleados estén equipados con las habilidades necesarias para adaptarse a los cambios y desafíos del mercado. Estamos seguros de que el programa JUMP con el clúster será una inversión valiosa para el éxito futuro de nuestra organización.</a:t>
            </a:r>
          </a:p>
        </p:txBody>
      </p:sp>
      <p:sp>
        <p:nvSpPr>
          <p:cNvPr id="32" name="TextBox 31">
            <a:extLst>
              <a:ext uri="{FF2B5EF4-FFF2-40B4-BE49-F238E27FC236}">
                <a16:creationId xmlns:a16="http://schemas.microsoft.com/office/drawing/2014/main" id="{56F836AC-642A-297C-9849-093FF50B5A23}"/>
              </a:ext>
            </a:extLst>
          </p:cNvPr>
          <p:cNvSpPr txBox="1"/>
          <p:nvPr/>
        </p:nvSpPr>
        <p:spPr>
          <a:xfrm>
            <a:off x="2408268" y="10391502"/>
            <a:ext cx="5366616" cy="461665"/>
          </a:xfrm>
          <a:prstGeom prst="rect">
            <a:avLst/>
          </a:prstGeom>
          <a:noFill/>
        </p:spPr>
        <p:txBody>
          <a:bodyPr wrap="square" rtlCol="0">
            <a:spAutoFit/>
          </a:bodyPr>
          <a:lstStyle/>
          <a:p>
            <a:pPr algn="ctr"/>
            <a:r>
              <a:rPr lang="en-US" sz="2400" b="1" i="1">
                <a:latin typeface="Aileron Thin" panose="00000300000000000000"/>
              </a:rPr>
              <a:t>Supervisors Development Program</a:t>
            </a:r>
          </a:p>
        </p:txBody>
      </p:sp>
      <p:pic>
        <p:nvPicPr>
          <p:cNvPr id="5" name="Picture 4" descr="A group of people posing for a photo&#10;&#10;Description automatically generated">
            <a:extLst>
              <a:ext uri="{FF2B5EF4-FFF2-40B4-BE49-F238E27FC236}">
                <a16:creationId xmlns:a16="http://schemas.microsoft.com/office/drawing/2014/main" id="{95F06B67-67B5-4921-7470-CEABAF68654B}"/>
              </a:ext>
            </a:extLst>
          </p:cNvPr>
          <p:cNvPicPr>
            <a:picLocks noChangeAspect="1"/>
          </p:cNvPicPr>
          <p:nvPr/>
        </p:nvPicPr>
        <p:blipFill rotWithShape="1">
          <a:blip r:embed="rId4">
            <a:extLst>
              <a:ext uri="{28A0092B-C50C-407E-A947-70E740481C1C}">
                <a14:useLocalDpi xmlns:a14="http://schemas.microsoft.com/office/drawing/2010/main" val="0"/>
              </a:ext>
            </a:extLst>
          </a:blip>
          <a:srcRect l="21957" t="22091" r="23576" b="22507"/>
          <a:stretch/>
        </p:blipFill>
        <p:spPr>
          <a:xfrm rot="21076649">
            <a:off x="4125445" y="3729945"/>
            <a:ext cx="1324863" cy="1478052"/>
          </a:xfrm>
          <a:prstGeom prst="rect">
            <a:avLst/>
          </a:prstGeom>
        </p:spPr>
      </p:pic>
      <p:pic>
        <p:nvPicPr>
          <p:cNvPr id="15" name="Picture 14" descr="A group of people wearing blue shirts&#10;&#10;Description automatically generated">
            <a:extLst>
              <a:ext uri="{FF2B5EF4-FFF2-40B4-BE49-F238E27FC236}">
                <a16:creationId xmlns:a16="http://schemas.microsoft.com/office/drawing/2014/main" id="{BB5F3CFF-2E9A-3803-CB90-B5F2433CD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482" y="7284652"/>
            <a:ext cx="4142466" cy="3106850"/>
          </a:xfrm>
          <a:prstGeom prst="rect">
            <a:avLst/>
          </a:prstGeom>
        </p:spPr>
      </p:pic>
      <p:pic>
        <p:nvPicPr>
          <p:cNvPr id="17" name="Picture 16">
            <a:extLst>
              <a:ext uri="{FF2B5EF4-FFF2-40B4-BE49-F238E27FC236}">
                <a16:creationId xmlns:a16="http://schemas.microsoft.com/office/drawing/2014/main" id="{000FF90A-56E5-9B2A-DD8F-922333E33666}"/>
              </a:ext>
            </a:extLst>
          </p:cNvPr>
          <p:cNvPicPr>
            <a:picLocks noChangeAspect="1"/>
          </p:cNvPicPr>
          <p:nvPr/>
        </p:nvPicPr>
        <p:blipFill rotWithShape="1">
          <a:blip r:embed="rId6">
            <a:extLst>
              <a:ext uri="{28A0092B-C50C-407E-A947-70E740481C1C}">
                <a14:useLocalDpi xmlns:a14="http://schemas.microsoft.com/office/drawing/2010/main" val="0"/>
              </a:ext>
            </a:extLst>
          </a:blip>
          <a:srcRect l="14341" t="24548" r="14090" b="9588"/>
          <a:stretch/>
        </p:blipFill>
        <p:spPr>
          <a:xfrm rot="489577">
            <a:off x="5909309" y="3356286"/>
            <a:ext cx="1523106" cy="1555963"/>
          </a:xfrm>
          <a:prstGeom prst="rect">
            <a:avLst/>
          </a:prstGeom>
        </p:spPr>
      </p:pic>
      <p:pic>
        <p:nvPicPr>
          <p:cNvPr id="28" name="Picture 27" descr="A group of people posing for a photo&#10;&#10;Description automatically generated">
            <a:extLst>
              <a:ext uri="{FF2B5EF4-FFF2-40B4-BE49-F238E27FC236}">
                <a16:creationId xmlns:a16="http://schemas.microsoft.com/office/drawing/2014/main" id="{268B0A44-14E1-A0A8-BE50-6DA8D3AB7843}"/>
              </a:ext>
            </a:extLst>
          </p:cNvPr>
          <p:cNvPicPr>
            <a:picLocks noChangeAspect="1"/>
          </p:cNvPicPr>
          <p:nvPr/>
        </p:nvPicPr>
        <p:blipFill rotWithShape="1">
          <a:blip r:embed="rId7">
            <a:extLst>
              <a:ext uri="{28A0092B-C50C-407E-A947-70E740481C1C}">
                <a14:useLocalDpi xmlns:a14="http://schemas.microsoft.com/office/drawing/2010/main" val="0"/>
              </a:ext>
            </a:extLst>
          </a:blip>
          <a:srcRect l="30027" t="21058" r="15988" b="23643"/>
          <a:stretch/>
        </p:blipFill>
        <p:spPr>
          <a:xfrm>
            <a:off x="5177970" y="5501704"/>
            <a:ext cx="1084609" cy="1481328"/>
          </a:xfrm>
          <a:prstGeom prst="rect">
            <a:avLst/>
          </a:prstGeom>
        </p:spPr>
      </p:pic>
      <p:pic>
        <p:nvPicPr>
          <p:cNvPr id="36" name="Picture 35" descr="A white paper with black dots and tape&#10;&#10;Description automatically generated">
            <a:extLst>
              <a:ext uri="{FF2B5EF4-FFF2-40B4-BE49-F238E27FC236}">
                <a16:creationId xmlns:a16="http://schemas.microsoft.com/office/drawing/2014/main" id="{14DEA31D-933B-9F76-DD0E-CBFB037276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43" y="7082855"/>
            <a:ext cx="3386125" cy="3510444"/>
          </a:xfrm>
          <a:prstGeom prst="rect">
            <a:avLst/>
          </a:prstGeom>
          <a:effectLst>
            <a:outerShdw blurRad="50800" dist="38100" dir="5400000" algn="t" rotWithShape="0">
              <a:prstClr val="black">
                <a:alpha val="40000"/>
              </a:prstClr>
            </a:outerShdw>
          </a:effectLst>
        </p:spPr>
      </p:pic>
      <p:sp>
        <p:nvSpPr>
          <p:cNvPr id="37" name="TextBox 36">
            <a:extLst>
              <a:ext uri="{FF2B5EF4-FFF2-40B4-BE49-F238E27FC236}">
                <a16:creationId xmlns:a16="http://schemas.microsoft.com/office/drawing/2014/main" id="{57F2B23A-9638-483E-24C5-E9C899C280B8}"/>
              </a:ext>
            </a:extLst>
          </p:cNvPr>
          <p:cNvSpPr txBox="1"/>
          <p:nvPr/>
        </p:nvSpPr>
        <p:spPr>
          <a:xfrm rot="21292695">
            <a:off x="707481" y="7930247"/>
            <a:ext cx="2204807" cy="2031325"/>
          </a:xfrm>
          <a:prstGeom prst="rect">
            <a:avLst/>
          </a:prstGeom>
          <a:noFill/>
        </p:spPr>
        <p:txBody>
          <a:bodyPr wrap="square" rtlCol="0">
            <a:spAutoFit/>
          </a:bodyPr>
          <a:lstStyle/>
          <a:p>
            <a:pPr algn="just"/>
            <a:r>
              <a:rPr lang="es-DO" sz="1400" dirty="0">
                <a:latin typeface="Arial Nova Cond" panose="020B0506020202020204" pitchFamily="34" charset="0"/>
              </a:rPr>
              <a:t>Los miembros de nuestro equipo se desarrollan en temas como Recursos Humanos, </a:t>
            </a:r>
            <a:r>
              <a:rPr lang="es-DO" sz="1400" dirty="0" err="1">
                <a:latin typeface="Arial Nova Cond" panose="020B0506020202020204" pitchFamily="34" charset="0"/>
              </a:rPr>
              <a:t>OpEx</a:t>
            </a:r>
            <a:r>
              <a:rPr lang="es-DO" sz="1400" dirty="0">
                <a:latin typeface="Arial Nova Cond" panose="020B0506020202020204" pitchFamily="34" charset="0"/>
              </a:rPr>
              <a:t> y Finanzas, obteniendo conocimientos valiosos y estrategias prácticas para “Liderarse a sí mismos, liderar a sus equipos y la empresa”. </a:t>
            </a:r>
          </a:p>
        </p:txBody>
      </p:sp>
      <p:pic>
        <p:nvPicPr>
          <p:cNvPr id="40" name="Picture 39" descr="A group of people sitting in chairs&#10;&#10;Description automatically generated">
            <a:extLst>
              <a:ext uri="{FF2B5EF4-FFF2-40B4-BE49-F238E27FC236}">
                <a16:creationId xmlns:a16="http://schemas.microsoft.com/office/drawing/2014/main" id="{44B48DB1-EEED-B5F5-7288-88E45761DD51}"/>
              </a:ext>
            </a:extLst>
          </p:cNvPr>
          <p:cNvPicPr>
            <a:picLocks noChangeAspect="1"/>
          </p:cNvPicPr>
          <p:nvPr/>
        </p:nvPicPr>
        <p:blipFill rotWithShape="1">
          <a:blip r:embed="rId9">
            <a:extLst>
              <a:ext uri="{28A0092B-C50C-407E-A947-70E740481C1C}">
                <a14:useLocalDpi xmlns:a14="http://schemas.microsoft.com/office/drawing/2010/main" val="0"/>
              </a:ext>
            </a:extLst>
          </a:blip>
          <a:srcRect t="31434"/>
          <a:stretch/>
        </p:blipFill>
        <p:spPr>
          <a:xfrm>
            <a:off x="424212" y="5227921"/>
            <a:ext cx="3163166" cy="1626655"/>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7067C082-0B2C-5CE7-9E43-52EB6DE12486}"/>
              </a:ext>
            </a:extLst>
          </p:cNvPr>
          <p:cNvSpPr txBox="1"/>
          <p:nvPr/>
        </p:nvSpPr>
        <p:spPr>
          <a:xfrm>
            <a:off x="295664" y="6822987"/>
            <a:ext cx="3320543" cy="584775"/>
          </a:xfrm>
          <a:prstGeom prst="rect">
            <a:avLst/>
          </a:prstGeom>
          <a:noFill/>
        </p:spPr>
        <p:txBody>
          <a:bodyPr wrap="square" rtlCol="0">
            <a:spAutoFit/>
          </a:bodyPr>
          <a:lstStyle/>
          <a:p>
            <a:pPr algn="ctr"/>
            <a:r>
              <a:rPr lang="es-DO" sz="1600" b="1" i="1" dirty="0">
                <a:latin typeface="Aileron Thin" panose="00000300000000000000"/>
              </a:rPr>
              <a:t>Taller de Gestión profesional de proyectos  PMBPOK</a:t>
            </a:r>
          </a:p>
        </p:txBody>
      </p:sp>
    </p:spTree>
    <p:extLst>
      <p:ext uri="{BB962C8B-B14F-4D97-AF65-F5344CB8AC3E}">
        <p14:creationId xmlns:p14="http://schemas.microsoft.com/office/powerpoint/2010/main" val="379282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paper with black dots and tape&#10;&#10;Description automatically generated">
            <a:extLst>
              <a:ext uri="{FF2B5EF4-FFF2-40B4-BE49-F238E27FC236}">
                <a16:creationId xmlns:a16="http://schemas.microsoft.com/office/drawing/2014/main" id="{B66C9505-D3DD-E95D-90C2-CBD451C96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1" y="7255056"/>
            <a:ext cx="3386125" cy="3180212"/>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2323E1A6-CA32-3CC0-8177-640212A5342F}"/>
              </a:ext>
            </a:extLst>
          </p:cNvPr>
          <p:cNvSpPr txBox="1"/>
          <p:nvPr/>
        </p:nvSpPr>
        <p:spPr>
          <a:xfrm rot="21292695">
            <a:off x="842900" y="7755026"/>
            <a:ext cx="2204807" cy="2169825"/>
          </a:xfrm>
          <a:prstGeom prst="rect">
            <a:avLst/>
          </a:prstGeom>
          <a:noFill/>
        </p:spPr>
        <p:txBody>
          <a:bodyPr wrap="square" lIns="91440" tIns="45720" rIns="91440" bIns="45720" rtlCol="0" anchor="t">
            <a:spAutoFit/>
          </a:bodyPr>
          <a:lstStyle/>
          <a:p>
            <a:pPr algn="just"/>
            <a:r>
              <a:rPr lang="es-DO" sz="1500" dirty="0">
                <a:latin typeface="Arial Nova Cond" panose="020B0506020202020204" pitchFamily="34" charset="0"/>
                <a:cs typeface="Calibri"/>
              </a:rPr>
              <a:t>Celebramos los éxitos y metas alcanzadas de nuestros empleados. </a:t>
            </a:r>
          </a:p>
          <a:p>
            <a:pPr algn="just"/>
            <a:endParaRPr lang="es-DO" sz="1500" dirty="0">
              <a:latin typeface="Arial Nova Cond" panose="020B0506020202020204" pitchFamily="34" charset="0"/>
              <a:cs typeface="Calibri"/>
            </a:endParaRPr>
          </a:p>
          <a:p>
            <a:pPr algn="just"/>
            <a:r>
              <a:rPr lang="es-DO" sz="1500" dirty="0">
                <a:latin typeface="Arial Nova Cond" panose="020B0506020202020204" pitchFamily="34" charset="0"/>
                <a:cs typeface="Calibri"/>
              </a:rPr>
              <a:t>Que esta graduación sea el inicio de su historia que merece ser contada.</a:t>
            </a:r>
          </a:p>
          <a:p>
            <a:pPr algn="just"/>
            <a:endParaRPr lang="es-DO" sz="1500" dirty="0">
              <a:latin typeface="Arial Nova Cond" panose="020B0506020202020204" pitchFamily="34" charset="0"/>
              <a:cs typeface="Calibri"/>
            </a:endParaRPr>
          </a:p>
          <a:p>
            <a:pPr algn="just"/>
            <a:r>
              <a:rPr lang="es-DO" sz="1500" b="1" dirty="0">
                <a:latin typeface="Arial Nova Cond" panose="020B0506020202020204" pitchFamily="34" charset="0"/>
                <a:cs typeface="Calibri"/>
              </a:rPr>
              <a:t>¡Aquí es donde tu creces!</a:t>
            </a:r>
          </a:p>
        </p:txBody>
      </p:sp>
      <p:sp>
        <p:nvSpPr>
          <p:cNvPr id="14" name="TextBox 13">
            <a:extLst>
              <a:ext uri="{FF2B5EF4-FFF2-40B4-BE49-F238E27FC236}">
                <a16:creationId xmlns:a16="http://schemas.microsoft.com/office/drawing/2014/main" id="{AFEDF9A9-7C94-0FA3-F839-F4A38127A8FF}"/>
              </a:ext>
            </a:extLst>
          </p:cNvPr>
          <p:cNvSpPr txBox="1"/>
          <p:nvPr/>
        </p:nvSpPr>
        <p:spPr>
          <a:xfrm>
            <a:off x="47471" y="1096038"/>
            <a:ext cx="4217387" cy="769441"/>
          </a:xfrm>
          <a:prstGeom prst="rect">
            <a:avLst/>
          </a:prstGeom>
          <a:noFill/>
        </p:spPr>
        <p:txBody>
          <a:bodyPr wrap="square" rtlCol="0">
            <a:spAutoFit/>
          </a:bodyPr>
          <a:lstStyle/>
          <a:p>
            <a:r>
              <a:rPr lang="es-DO" sz="4400" b="1" spc="300" dirty="0">
                <a:solidFill>
                  <a:srgbClr val="002E8A"/>
                </a:solidFill>
              </a:rPr>
              <a:t>Capacitaciones</a:t>
            </a:r>
          </a:p>
        </p:txBody>
      </p:sp>
      <p:grpSp>
        <p:nvGrpSpPr>
          <p:cNvPr id="6" name="Group 5">
            <a:extLst>
              <a:ext uri="{FF2B5EF4-FFF2-40B4-BE49-F238E27FC236}">
                <a16:creationId xmlns:a16="http://schemas.microsoft.com/office/drawing/2014/main" id="{25F7B2D3-E96E-5DEF-4959-6F2E1E2296F5}"/>
              </a:ext>
            </a:extLst>
          </p:cNvPr>
          <p:cNvGrpSpPr/>
          <p:nvPr/>
        </p:nvGrpSpPr>
        <p:grpSpPr>
          <a:xfrm>
            <a:off x="4264858" y="1895681"/>
            <a:ext cx="499128" cy="493186"/>
            <a:chOff x="559558" y="3603010"/>
            <a:chExt cx="1146412" cy="1132764"/>
          </a:xfrm>
        </p:grpSpPr>
        <p:sp>
          <p:nvSpPr>
            <p:cNvPr id="7" name="Rectangle: Rounded Corners 6">
              <a:extLst>
                <a:ext uri="{FF2B5EF4-FFF2-40B4-BE49-F238E27FC236}">
                  <a16:creationId xmlns:a16="http://schemas.microsoft.com/office/drawing/2014/main" id="{0BBF7733-969D-019B-8AF1-9BCEDE50A532}"/>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43E26C6-65BB-7518-D628-A457D5BD55A1}"/>
                </a:ext>
              </a:extLst>
            </p:cNvPr>
            <p:cNvSpPr/>
            <p:nvPr/>
          </p:nvSpPr>
          <p:spPr>
            <a:xfrm>
              <a:off x="635381" y="3677930"/>
              <a:ext cx="994766" cy="982923"/>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1.</a:t>
              </a:r>
            </a:p>
          </p:txBody>
        </p:sp>
      </p:grpSp>
      <p:grpSp>
        <p:nvGrpSpPr>
          <p:cNvPr id="9" name="Group 8">
            <a:extLst>
              <a:ext uri="{FF2B5EF4-FFF2-40B4-BE49-F238E27FC236}">
                <a16:creationId xmlns:a16="http://schemas.microsoft.com/office/drawing/2014/main" id="{7054A668-0EFF-EA57-80F2-F70879D21446}"/>
              </a:ext>
            </a:extLst>
          </p:cNvPr>
          <p:cNvGrpSpPr/>
          <p:nvPr/>
        </p:nvGrpSpPr>
        <p:grpSpPr>
          <a:xfrm>
            <a:off x="4264858" y="2504389"/>
            <a:ext cx="499128" cy="493186"/>
            <a:chOff x="559558" y="3603010"/>
            <a:chExt cx="1146412" cy="1132764"/>
          </a:xfrm>
        </p:grpSpPr>
        <p:sp>
          <p:nvSpPr>
            <p:cNvPr id="10" name="Rectangle: Rounded Corners 9">
              <a:extLst>
                <a:ext uri="{FF2B5EF4-FFF2-40B4-BE49-F238E27FC236}">
                  <a16:creationId xmlns:a16="http://schemas.microsoft.com/office/drawing/2014/main" id="{31AE45BE-168D-2993-97A1-D603B495B49D}"/>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6A55F1B-B748-4530-3B64-42D6FBB839F6}"/>
                </a:ext>
              </a:extLst>
            </p:cNvPr>
            <p:cNvSpPr/>
            <p:nvPr/>
          </p:nvSpPr>
          <p:spPr>
            <a:xfrm>
              <a:off x="635381" y="3677930"/>
              <a:ext cx="994766" cy="982923"/>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2.</a:t>
              </a:r>
            </a:p>
          </p:txBody>
        </p:sp>
      </p:grpSp>
      <p:grpSp>
        <p:nvGrpSpPr>
          <p:cNvPr id="19" name="Group 18">
            <a:extLst>
              <a:ext uri="{FF2B5EF4-FFF2-40B4-BE49-F238E27FC236}">
                <a16:creationId xmlns:a16="http://schemas.microsoft.com/office/drawing/2014/main" id="{7D4B0F15-EB11-E2AB-FEE9-65886F084E4B}"/>
              </a:ext>
            </a:extLst>
          </p:cNvPr>
          <p:cNvGrpSpPr/>
          <p:nvPr/>
        </p:nvGrpSpPr>
        <p:grpSpPr>
          <a:xfrm>
            <a:off x="4264858" y="3087710"/>
            <a:ext cx="499128" cy="493186"/>
            <a:chOff x="559558" y="3603010"/>
            <a:chExt cx="1146412" cy="1132764"/>
          </a:xfrm>
        </p:grpSpPr>
        <p:sp>
          <p:nvSpPr>
            <p:cNvPr id="20" name="Rectangle: Rounded Corners 19">
              <a:extLst>
                <a:ext uri="{FF2B5EF4-FFF2-40B4-BE49-F238E27FC236}">
                  <a16:creationId xmlns:a16="http://schemas.microsoft.com/office/drawing/2014/main" id="{E5258891-43E4-6270-6926-8BA589089D17}"/>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E7C5C685-19F9-934E-AAE2-0B0233B290FF}"/>
                </a:ext>
              </a:extLst>
            </p:cNvPr>
            <p:cNvSpPr/>
            <p:nvPr/>
          </p:nvSpPr>
          <p:spPr>
            <a:xfrm>
              <a:off x="635381" y="3677930"/>
              <a:ext cx="994766" cy="982923"/>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3.</a:t>
              </a:r>
            </a:p>
          </p:txBody>
        </p:sp>
      </p:grpSp>
      <p:sp>
        <p:nvSpPr>
          <p:cNvPr id="22" name="TextBox 21">
            <a:extLst>
              <a:ext uri="{FF2B5EF4-FFF2-40B4-BE49-F238E27FC236}">
                <a16:creationId xmlns:a16="http://schemas.microsoft.com/office/drawing/2014/main" id="{F6AA54BE-5125-A725-ED0F-87605CA2959D}"/>
              </a:ext>
            </a:extLst>
          </p:cNvPr>
          <p:cNvSpPr txBox="1"/>
          <p:nvPr/>
        </p:nvSpPr>
        <p:spPr>
          <a:xfrm>
            <a:off x="4945913" y="1955077"/>
            <a:ext cx="2559473" cy="369332"/>
          </a:xfrm>
          <a:prstGeom prst="rect">
            <a:avLst/>
          </a:prstGeom>
          <a:noFill/>
        </p:spPr>
        <p:txBody>
          <a:bodyPr wrap="square" rtlCol="0">
            <a:spAutoFit/>
          </a:bodyPr>
          <a:lstStyle/>
          <a:p>
            <a:r>
              <a:rPr lang="en-US" b="1">
                <a:solidFill>
                  <a:schemeClr val="accent1">
                    <a:lumMod val="75000"/>
                  </a:schemeClr>
                </a:solidFill>
                <a:latin typeface="Aileron Thin" panose="00000300000000000000" pitchFamily="50" charset="0"/>
              </a:rPr>
              <a:t>6S</a:t>
            </a:r>
          </a:p>
        </p:txBody>
      </p:sp>
      <p:sp>
        <p:nvSpPr>
          <p:cNvPr id="23" name="TextBox 22">
            <a:extLst>
              <a:ext uri="{FF2B5EF4-FFF2-40B4-BE49-F238E27FC236}">
                <a16:creationId xmlns:a16="http://schemas.microsoft.com/office/drawing/2014/main" id="{679806FD-B6DA-5EBD-D511-1AC2239AA9C4}"/>
              </a:ext>
            </a:extLst>
          </p:cNvPr>
          <p:cNvSpPr txBox="1"/>
          <p:nvPr/>
        </p:nvSpPr>
        <p:spPr>
          <a:xfrm>
            <a:off x="4945913" y="2506523"/>
            <a:ext cx="2559473" cy="369332"/>
          </a:xfrm>
          <a:prstGeom prst="rect">
            <a:avLst/>
          </a:prstGeom>
          <a:noFill/>
        </p:spPr>
        <p:txBody>
          <a:bodyPr wrap="square" lIns="91440" tIns="45720" rIns="91440" bIns="45720" rtlCol="0" anchor="t">
            <a:spAutoFit/>
          </a:bodyPr>
          <a:lstStyle/>
          <a:p>
            <a:r>
              <a:rPr lang="es-DO" b="1" dirty="0">
                <a:solidFill>
                  <a:schemeClr val="accent1">
                    <a:lumMod val="75000"/>
                  </a:schemeClr>
                </a:solidFill>
                <a:latin typeface="Aileron Thin"/>
              </a:rPr>
              <a:t>Metrología &amp; Calibración</a:t>
            </a:r>
            <a:endParaRPr lang="es-DO" dirty="0">
              <a:solidFill>
                <a:schemeClr val="accent1">
                  <a:lumMod val="75000"/>
                </a:schemeClr>
              </a:solidFill>
            </a:endParaRPr>
          </a:p>
        </p:txBody>
      </p:sp>
      <p:sp>
        <p:nvSpPr>
          <p:cNvPr id="24" name="TextBox 23">
            <a:extLst>
              <a:ext uri="{FF2B5EF4-FFF2-40B4-BE49-F238E27FC236}">
                <a16:creationId xmlns:a16="http://schemas.microsoft.com/office/drawing/2014/main" id="{EDCF5D0A-7ACE-1336-B96F-8CA10F832A0B}"/>
              </a:ext>
            </a:extLst>
          </p:cNvPr>
          <p:cNvSpPr txBox="1"/>
          <p:nvPr/>
        </p:nvSpPr>
        <p:spPr>
          <a:xfrm>
            <a:off x="4945913" y="3175639"/>
            <a:ext cx="2559473" cy="369332"/>
          </a:xfrm>
          <a:prstGeom prst="rect">
            <a:avLst/>
          </a:prstGeom>
          <a:noFill/>
        </p:spPr>
        <p:txBody>
          <a:bodyPr wrap="square" rtlCol="0">
            <a:spAutoFit/>
          </a:bodyPr>
          <a:lstStyle/>
          <a:p>
            <a:r>
              <a:rPr lang="es-DO" b="1" dirty="0">
                <a:solidFill>
                  <a:schemeClr val="accent1">
                    <a:lumMod val="75000"/>
                  </a:schemeClr>
                </a:solidFill>
                <a:latin typeface="Aileron Thin" panose="00000300000000000000" pitchFamily="50" charset="0"/>
              </a:rPr>
              <a:t>Brigada de Emergencia</a:t>
            </a:r>
          </a:p>
        </p:txBody>
      </p:sp>
      <p:cxnSp>
        <p:nvCxnSpPr>
          <p:cNvPr id="25" name="Straight Connector 24">
            <a:extLst>
              <a:ext uri="{FF2B5EF4-FFF2-40B4-BE49-F238E27FC236}">
                <a16:creationId xmlns:a16="http://schemas.microsoft.com/office/drawing/2014/main" id="{BC120B63-DEAB-7FEE-158A-1E70DF42C613}"/>
              </a:ext>
            </a:extLst>
          </p:cNvPr>
          <p:cNvCxnSpPr/>
          <p:nvPr/>
        </p:nvCxnSpPr>
        <p:spPr>
          <a:xfrm>
            <a:off x="4978412" y="2388867"/>
            <a:ext cx="225677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C21028-C864-8FFE-1C64-CC60F1E899EE}"/>
              </a:ext>
            </a:extLst>
          </p:cNvPr>
          <p:cNvCxnSpPr/>
          <p:nvPr/>
        </p:nvCxnSpPr>
        <p:spPr>
          <a:xfrm>
            <a:off x="4978412" y="3061853"/>
            <a:ext cx="225677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0" name="Picture 29" descr="A group of people posing for a photo&#10;&#10;Description automatically generated">
            <a:extLst>
              <a:ext uri="{FF2B5EF4-FFF2-40B4-BE49-F238E27FC236}">
                <a16:creationId xmlns:a16="http://schemas.microsoft.com/office/drawing/2014/main" id="{CC7328DF-2D02-23DD-CB21-521DDF6FC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91" y="4635833"/>
            <a:ext cx="3195612" cy="2396709"/>
          </a:xfrm>
          <a:prstGeom prst="snip2DiagRect">
            <a:avLst/>
          </a:prstGeom>
        </p:spPr>
      </p:pic>
      <p:pic>
        <p:nvPicPr>
          <p:cNvPr id="32" name="Picture 31" descr="A group of people posing for a photo&#10;&#10;Description automatically generated">
            <a:extLst>
              <a:ext uri="{FF2B5EF4-FFF2-40B4-BE49-F238E27FC236}">
                <a16:creationId xmlns:a16="http://schemas.microsoft.com/office/drawing/2014/main" id="{17057407-AF6F-F529-9797-283717569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58" y="1955077"/>
            <a:ext cx="3372833" cy="2529625"/>
          </a:xfrm>
          <a:prstGeom prst="snip2DiagRect">
            <a:avLst/>
          </a:prstGeom>
        </p:spPr>
      </p:pic>
      <p:pic>
        <p:nvPicPr>
          <p:cNvPr id="34" name="Picture 33" descr="A group of people posing for a photo&#10;&#10;Description automatically generated">
            <a:extLst>
              <a:ext uri="{FF2B5EF4-FFF2-40B4-BE49-F238E27FC236}">
                <a16:creationId xmlns:a16="http://schemas.microsoft.com/office/drawing/2014/main" id="{C8B613E5-08DD-8E8A-0480-F39C18C80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0511" y="4041115"/>
            <a:ext cx="3372836" cy="2529627"/>
          </a:xfrm>
          <a:prstGeom prst="snip2DiagRect">
            <a:avLst/>
          </a:prstGeom>
        </p:spPr>
      </p:pic>
      <p:pic>
        <p:nvPicPr>
          <p:cNvPr id="36" name="Picture 35" descr="A group of people holding papers&#10;&#10;Description automatically generated">
            <a:extLst>
              <a:ext uri="{FF2B5EF4-FFF2-40B4-BE49-F238E27FC236}">
                <a16:creationId xmlns:a16="http://schemas.microsoft.com/office/drawing/2014/main" id="{E0D45FDA-2388-C8FA-F8AF-31E924CD3ACB}"/>
              </a:ext>
            </a:extLst>
          </p:cNvPr>
          <p:cNvPicPr>
            <a:picLocks noChangeAspect="1"/>
          </p:cNvPicPr>
          <p:nvPr/>
        </p:nvPicPr>
        <p:blipFill rotWithShape="1">
          <a:blip r:embed="rId6">
            <a:extLst>
              <a:ext uri="{28A0092B-C50C-407E-A947-70E740481C1C}">
                <a14:useLocalDpi xmlns:a14="http://schemas.microsoft.com/office/drawing/2010/main" val="0"/>
              </a:ext>
            </a:extLst>
          </a:blip>
          <a:srcRect l="20461" t="21001" r="3435"/>
          <a:stretch/>
        </p:blipFill>
        <p:spPr>
          <a:xfrm>
            <a:off x="3653139" y="7332639"/>
            <a:ext cx="3372837" cy="2625861"/>
          </a:xfrm>
          <a:prstGeom prst="snip2DiagRect">
            <a:avLst/>
          </a:prstGeom>
        </p:spPr>
      </p:pic>
      <p:sp>
        <p:nvSpPr>
          <p:cNvPr id="37" name="TextBox 36">
            <a:extLst>
              <a:ext uri="{FF2B5EF4-FFF2-40B4-BE49-F238E27FC236}">
                <a16:creationId xmlns:a16="http://schemas.microsoft.com/office/drawing/2014/main" id="{E2D6DCA4-9A5A-FBE8-6B8B-462F5A06EB66}"/>
              </a:ext>
            </a:extLst>
          </p:cNvPr>
          <p:cNvSpPr txBox="1"/>
          <p:nvPr/>
        </p:nvSpPr>
        <p:spPr>
          <a:xfrm>
            <a:off x="3433596" y="9896659"/>
            <a:ext cx="4291333" cy="1077218"/>
          </a:xfrm>
          <a:prstGeom prst="rect">
            <a:avLst/>
          </a:prstGeom>
          <a:noFill/>
        </p:spPr>
        <p:txBody>
          <a:bodyPr wrap="square" rtlCol="0">
            <a:spAutoFit/>
          </a:bodyPr>
          <a:lstStyle/>
          <a:p>
            <a:pPr algn="ctr"/>
            <a:r>
              <a:rPr lang="en-US" sz="3200" b="1" spc="300" err="1">
                <a:solidFill>
                  <a:schemeClr val="bg1"/>
                </a:solidFill>
              </a:rPr>
              <a:t>Graduación</a:t>
            </a:r>
            <a:r>
              <a:rPr lang="en-US" sz="3200" b="1" spc="300">
                <a:solidFill>
                  <a:schemeClr val="bg1"/>
                </a:solidFill>
              </a:rPr>
              <a:t> de INFOTEP</a:t>
            </a:r>
          </a:p>
        </p:txBody>
      </p:sp>
      <p:pic>
        <p:nvPicPr>
          <p:cNvPr id="38" name="Graphic 37">
            <a:extLst>
              <a:ext uri="{FF2B5EF4-FFF2-40B4-BE49-F238E27FC236}">
                <a16:creationId xmlns:a16="http://schemas.microsoft.com/office/drawing/2014/main" id="{17938279-C46E-B85E-9D89-3D78867B39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9262" y="103233"/>
            <a:ext cx="2132820" cy="677652"/>
          </a:xfrm>
          <a:prstGeom prst="rect">
            <a:avLst/>
          </a:prstGeom>
        </p:spPr>
      </p:pic>
      <p:sp>
        <p:nvSpPr>
          <p:cNvPr id="12" name="Rectangle: Rounded Corners 11">
            <a:extLst>
              <a:ext uri="{FF2B5EF4-FFF2-40B4-BE49-F238E27FC236}">
                <a16:creationId xmlns:a16="http://schemas.microsoft.com/office/drawing/2014/main" id="{9BE9FE52-D681-4C1A-2B98-80F153B7ADD5}"/>
              </a:ext>
            </a:extLst>
          </p:cNvPr>
          <p:cNvSpPr/>
          <p:nvPr/>
        </p:nvSpPr>
        <p:spPr>
          <a:xfrm>
            <a:off x="343263" y="1948320"/>
            <a:ext cx="433104" cy="427948"/>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1.</a:t>
            </a:r>
          </a:p>
        </p:txBody>
      </p:sp>
      <p:grpSp>
        <p:nvGrpSpPr>
          <p:cNvPr id="13" name="Group 12">
            <a:extLst>
              <a:ext uri="{FF2B5EF4-FFF2-40B4-BE49-F238E27FC236}">
                <a16:creationId xmlns:a16="http://schemas.microsoft.com/office/drawing/2014/main" id="{305D6032-DB5D-4286-98CB-E9CB8E84E289}"/>
              </a:ext>
            </a:extLst>
          </p:cNvPr>
          <p:cNvGrpSpPr/>
          <p:nvPr/>
        </p:nvGrpSpPr>
        <p:grpSpPr>
          <a:xfrm>
            <a:off x="551824" y="4632139"/>
            <a:ext cx="499128" cy="493186"/>
            <a:chOff x="559558" y="3603010"/>
            <a:chExt cx="1146412" cy="1132764"/>
          </a:xfrm>
        </p:grpSpPr>
        <p:sp>
          <p:nvSpPr>
            <p:cNvPr id="15" name="Rectangle: Rounded Corners 14">
              <a:extLst>
                <a:ext uri="{FF2B5EF4-FFF2-40B4-BE49-F238E27FC236}">
                  <a16:creationId xmlns:a16="http://schemas.microsoft.com/office/drawing/2014/main" id="{9488B0A0-E22D-ACBB-62EC-4E42615963AA}"/>
                </a:ext>
              </a:extLst>
            </p:cNvPr>
            <p:cNvSpPr/>
            <p:nvPr/>
          </p:nvSpPr>
          <p:spPr>
            <a:xfrm>
              <a:off x="559558" y="3603010"/>
              <a:ext cx="1146412" cy="113276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F82C42E-5C49-B67D-01A2-280174D2B5E3}"/>
                </a:ext>
              </a:extLst>
            </p:cNvPr>
            <p:cNvSpPr/>
            <p:nvPr/>
          </p:nvSpPr>
          <p:spPr>
            <a:xfrm>
              <a:off x="635381" y="3677930"/>
              <a:ext cx="994766" cy="982923"/>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3.</a:t>
              </a:r>
            </a:p>
          </p:txBody>
        </p:sp>
      </p:grpSp>
      <p:sp>
        <p:nvSpPr>
          <p:cNvPr id="27" name="Rectangle: Rounded Corners 26">
            <a:extLst>
              <a:ext uri="{FF2B5EF4-FFF2-40B4-BE49-F238E27FC236}">
                <a16:creationId xmlns:a16="http://schemas.microsoft.com/office/drawing/2014/main" id="{76ABA52A-5AD6-707E-4D5A-79C758EFD774}"/>
              </a:ext>
            </a:extLst>
          </p:cNvPr>
          <p:cNvSpPr/>
          <p:nvPr/>
        </p:nvSpPr>
        <p:spPr>
          <a:xfrm>
            <a:off x="4067538" y="4042622"/>
            <a:ext cx="433104" cy="427948"/>
          </a:xfrm>
          <a:prstGeom prst="round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lumMod val="75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4218948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C666-ABB6-1E98-8F2D-5C5A0CAEEE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5101" y="315746"/>
            <a:ext cx="3091463" cy="1582317"/>
          </a:xfrm>
          <a:prstGeom prst="rect">
            <a:avLst/>
          </a:prstGeom>
          <a:effectLst>
            <a:outerShdw blurRad="50800" dist="38100" dir="2700000" algn="tl" rotWithShape="0">
              <a:prstClr val="black">
                <a:alpha val="40000"/>
              </a:prstClr>
            </a:outerShdw>
          </a:effectLst>
        </p:spPr>
      </p:pic>
      <p:pic>
        <p:nvPicPr>
          <p:cNvPr id="7" name="Picture 6" descr="A cartoon hand with a thumbs up&#10;&#10;Description automatically generated">
            <a:extLst>
              <a:ext uri="{FF2B5EF4-FFF2-40B4-BE49-F238E27FC236}">
                <a16:creationId xmlns:a16="http://schemas.microsoft.com/office/drawing/2014/main" id="{E07ABB99-3E47-AC9B-2F62-01F495F65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029" y="9339052"/>
            <a:ext cx="2341463" cy="1737805"/>
          </a:xfrm>
          <a:prstGeom prst="rect">
            <a:avLst/>
          </a:prstGeom>
        </p:spPr>
      </p:pic>
      <p:sp>
        <p:nvSpPr>
          <p:cNvPr id="4" name="Rectangle 3">
            <a:extLst>
              <a:ext uri="{FF2B5EF4-FFF2-40B4-BE49-F238E27FC236}">
                <a16:creationId xmlns:a16="http://schemas.microsoft.com/office/drawing/2014/main" id="{81A70041-1A9C-887D-05BD-738D6B5A615F}"/>
              </a:ext>
            </a:extLst>
          </p:cNvPr>
          <p:cNvSpPr/>
          <p:nvPr/>
        </p:nvSpPr>
        <p:spPr>
          <a:xfrm rot="182216">
            <a:off x="3956639" y="1417448"/>
            <a:ext cx="3173506" cy="274320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44A08BD0-0B56-4619-A601-C2EE35A232D9" descr="IMG_1095.jpg">
            <a:extLst>
              <a:ext uri="{FF2B5EF4-FFF2-40B4-BE49-F238E27FC236}">
                <a16:creationId xmlns:a16="http://schemas.microsoft.com/office/drawing/2014/main" id="{B0DFD8A9-3E9C-4781-3250-D530FCD4AD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42" y="4733580"/>
            <a:ext cx="3029076" cy="2271807"/>
          </a:xfrm>
          <a:prstGeom prst="rect">
            <a:avLst/>
          </a:prstGeom>
          <a:noFill/>
          <a:ln w="28575">
            <a:solidFill>
              <a:srgbClr val="001647"/>
            </a:solidFill>
            <a:miter lim="800000"/>
            <a:headEnd/>
            <a:tailEnd/>
          </a:ln>
          <a:extLst>
            <a:ext uri="{909E8E84-426E-40DD-AFC4-6F175D3DCCD1}">
              <a14:hiddenFill xmlns:a14="http://schemas.microsoft.com/office/drawing/2010/main">
                <a:solidFill>
                  <a:srgbClr val="FFFFFF"/>
                </a:solidFill>
              </a14:hiddenFill>
            </a:ext>
          </a:extLst>
        </p:spPr>
      </p:pic>
      <p:pic>
        <p:nvPicPr>
          <p:cNvPr id="1027" name="C2D593FD-B6F9-4627-9B79-27E1C4697C9B" descr="IMG_1211.jpg">
            <a:extLst>
              <a:ext uri="{FF2B5EF4-FFF2-40B4-BE49-F238E27FC236}">
                <a16:creationId xmlns:a16="http://schemas.microsoft.com/office/drawing/2014/main" id="{81F0CCDD-F0D8-0CA0-12D0-8C5ED6F692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164" t="11799" r="20287" b="43463"/>
          <a:stretch/>
        </p:blipFill>
        <p:spPr bwMode="auto">
          <a:xfrm>
            <a:off x="1657424" y="7031403"/>
            <a:ext cx="1696726" cy="2271961"/>
          </a:xfrm>
          <a:prstGeom prst="rect">
            <a:avLst/>
          </a:prstGeom>
          <a:noFill/>
          <a:ln w="28575">
            <a:solidFill>
              <a:srgbClr val="001647"/>
            </a:solid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0741BAF-3870-256D-B566-74CFFF538422}"/>
              </a:ext>
            </a:extLst>
          </p:cNvPr>
          <p:cNvGrpSpPr/>
          <p:nvPr/>
        </p:nvGrpSpPr>
        <p:grpSpPr>
          <a:xfrm>
            <a:off x="4327234" y="5782727"/>
            <a:ext cx="2781282" cy="4299078"/>
            <a:chOff x="8957600" y="4822814"/>
            <a:chExt cx="2781282" cy="4299078"/>
          </a:xfrm>
        </p:grpSpPr>
        <p:pic>
          <p:nvPicPr>
            <p:cNvPr id="1028" name="7A876EC8-87C0-48C3-91A4-CDBD8308F247" descr="IMG_1318.jpg">
              <a:extLst>
                <a:ext uri="{FF2B5EF4-FFF2-40B4-BE49-F238E27FC236}">
                  <a16:creationId xmlns:a16="http://schemas.microsoft.com/office/drawing/2014/main" id="{B519FA55-AD1F-48F4-42FA-78A3811DA4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340" b="20136"/>
            <a:stretch/>
          </p:blipFill>
          <p:spPr bwMode="auto">
            <a:xfrm>
              <a:off x="8957600" y="6914525"/>
              <a:ext cx="2781282" cy="220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197A62A7-28C5-4744-8655-967AF0503290" descr="IMG_1356.jpg">
              <a:extLst>
                <a:ext uri="{FF2B5EF4-FFF2-40B4-BE49-F238E27FC236}">
                  <a16:creationId xmlns:a16="http://schemas.microsoft.com/office/drawing/2014/main" id="{AAFA5D70-32D8-1062-366B-9E1F710829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7600" y="4822814"/>
              <a:ext cx="2781282" cy="20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0" name="2199632C-87E1-4097-9FAE-5FDE06E1E930" descr="41e68a09-3184-4b01-8a2e-a117b38cce52.JPG">
            <a:extLst>
              <a:ext uri="{FF2B5EF4-FFF2-40B4-BE49-F238E27FC236}">
                <a16:creationId xmlns:a16="http://schemas.microsoft.com/office/drawing/2014/main" id="{038C6449-C5D8-A4E5-A842-CC128E2381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4175">
            <a:off x="3946493" y="1415733"/>
            <a:ext cx="3652996" cy="2739747"/>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31" name="8F36DFA3-BB20-4012-9749-5A6B740524E4" descr="IMG_0774.jpg">
            <a:extLst>
              <a:ext uri="{FF2B5EF4-FFF2-40B4-BE49-F238E27FC236}">
                <a16:creationId xmlns:a16="http://schemas.microsoft.com/office/drawing/2014/main" id="{C1DD0B6B-2733-416B-39EB-A70F8666A9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9610" y="2043396"/>
            <a:ext cx="2699892" cy="2024919"/>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descr="A blue circle with white text and a group of people&#10;&#10;Description automatically generated">
            <a:extLst>
              <a:ext uri="{FF2B5EF4-FFF2-40B4-BE49-F238E27FC236}">
                <a16:creationId xmlns:a16="http://schemas.microsoft.com/office/drawing/2014/main" id="{CE09CEC4-8816-16A9-643A-013410A22F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86564" y="3398083"/>
            <a:ext cx="1252384" cy="1252384"/>
          </a:xfrm>
          <a:prstGeom prst="rect">
            <a:avLst/>
          </a:prstGeom>
        </p:spPr>
      </p:pic>
      <p:sp>
        <p:nvSpPr>
          <p:cNvPr id="12" name="TextBox 11">
            <a:extLst>
              <a:ext uri="{FF2B5EF4-FFF2-40B4-BE49-F238E27FC236}">
                <a16:creationId xmlns:a16="http://schemas.microsoft.com/office/drawing/2014/main" id="{CBBAF707-D6A8-F33B-7C44-9963A1D5F753}"/>
              </a:ext>
            </a:extLst>
          </p:cNvPr>
          <p:cNvSpPr txBox="1"/>
          <p:nvPr/>
        </p:nvSpPr>
        <p:spPr>
          <a:xfrm>
            <a:off x="4861830" y="66893"/>
            <a:ext cx="3217507" cy="369332"/>
          </a:xfrm>
          <a:prstGeom prst="rect">
            <a:avLst/>
          </a:prstGeom>
          <a:noFill/>
        </p:spPr>
        <p:txBody>
          <a:bodyPr wrap="square" rtlCol="0">
            <a:spAutoFit/>
          </a:bodyPr>
          <a:lstStyle/>
          <a:p>
            <a:r>
              <a:rPr lang="es-DO">
                <a:solidFill>
                  <a:schemeClr val="bg1"/>
                </a:solidFill>
                <a:latin typeface="Arial Nova Cond" panose="020B0506020202020204" pitchFamily="34" charset="0"/>
              </a:rPr>
              <a:t>Actividades Mayo-Agosto2023  </a:t>
            </a:r>
          </a:p>
        </p:txBody>
      </p:sp>
      <p:sp>
        <p:nvSpPr>
          <p:cNvPr id="15" name="Rectangle 14">
            <a:extLst>
              <a:ext uri="{FF2B5EF4-FFF2-40B4-BE49-F238E27FC236}">
                <a16:creationId xmlns:a16="http://schemas.microsoft.com/office/drawing/2014/main" id="{80357C45-07DF-32EE-36DC-E0DDDD11C5A6}"/>
              </a:ext>
            </a:extLst>
          </p:cNvPr>
          <p:cNvSpPr/>
          <p:nvPr/>
        </p:nvSpPr>
        <p:spPr>
          <a:xfrm>
            <a:off x="4320102" y="5798832"/>
            <a:ext cx="2781282" cy="4293329"/>
          </a:xfrm>
          <a:prstGeom prst="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6" name="Rectángulo 25">
            <a:extLst>
              <a:ext uri="{FF2B5EF4-FFF2-40B4-BE49-F238E27FC236}">
                <a16:creationId xmlns:a16="http://schemas.microsoft.com/office/drawing/2014/main" id="{0A4A7879-1AF7-8E90-27F2-9BB77465A95D}"/>
              </a:ext>
            </a:extLst>
          </p:cNvPr>
          <p:cNvSpPr/>
          <p:nvPr/>
        </p:nvSpPr>
        <p:spPr>
          <a:xfrm>
            <a:off x="7113181" y="10462438"/>
            <a:ext cx="659219" cy="510362"/>
          </a:xfrm>
          <a:prstGeom prst="rect">
            <a:avLst/>
          </a:prstGeom>
          <a:solidFill>
            <a:srgbClr val="001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00"/>
                </a:solidFill>
                <a:latin typeface="Aharoni" panose="02010803020104030203" pitchFamily="2" charset="-79"/>
                <a:cs typeface="Aharoni" panose="02010803020104030203" pitchFamily="2" charset="-79"/>
              </a:rPr>
              <a:t>8</a:t>
            </a:r>
          </a:p>
        </p:txBody>
      </p:sp>
      <p:sp>
        <p:nvSpPr>
          <p:cNvPr id="6" name="TextBox 5">
            <a:extLst>
              <a:ext uri="{FF2B5EF4-FFF2-40B4-BE49-F238E27FC236}">
                <a16:creationId xmlns:a16="http://schemas.microsoft.com/office/drawing/2014/main" id="{058094AD-8A09-7401-3253-453A2B8EB205}"/>
              </a:ext>
            </a:extLst>
          </p:cNvPr>
          <p:cNvSpPr txBox="1"/>
          <p:nvPr/>
        </p:nvSpPr>
        <p:spPr>
          <a:xfrm>
            <a:off x="3757180" y="5422557"/>
            <a:ext cx="3919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DO" dirty="0">
                <a:latin typeface="Arial Nova Cond"/>
                <a:cs typeface="Calibri"/>
              </a:rPr>
              <a:t>Semana de la inclusión</a:t>
            </a:r>
          </a:p>
        </p:txBody>
      </p:sp>
      <p:pic>
        <p:nvPicPr>
          <p:cNvPr id="8" name="Picture 7" descr="A rainbow colored text on a pink background&#10;&#10;Description automatically generated">
            <a:extLst>
              <a:ext uri="{FF2B5EF4-FFF2-40B4-BE49-F238E27FC236}">
                <a16:creationId xmlns:a16="http://schemas.microsoft.com/office/drawing/2014/main" id="{89686821-5853-CC34-D7CC-1B5C94D1F929}"/>
              </a:ext>
            </a:extLst>
          </p:cNvPr>
          <p:cNvPicPr>
            <a:picLocks noChangeAspect="1"/>
          </p:cNvPicPr>
          <p:nvPr/>
        </p:nvPicPr>
        <p:blipFill rotWithShape="1">
          <a:blip r:embed="rId11"/>
          <a:srcRect l="42143" t="49184" r="6429" b="19520"/>
          <a:stretch/>
        </p:blipFill>
        <p:spPr>
          <a:xfrm rot="-5400000">
            <a:off x="317143" y="7645404"/>
            <a:ext cx="1940726" cy="732174"/>
          </a:xfrm>
          <a:prstGeom prst="rect">
            <a:avLst/>
          </a:prstGeom>
          <a:noFill/>
          <a:ln w="28575">
            <a:solidFill>
              <a:srgbClr val="001647"/>
            </a:solidFill>
            <a:miter lim="800000"/>
            <a:headEnd/>
            <a:tailEnd/>
          </a:ln>
        </p:spPr>
      </p:pic>
      <p:cxnSp>
        <p:nvCxnSpPr>
          <p:cNvPr id="13" name="Straight Connector 12">
            <a:extLst>
              <a:ext uri="{FF2B5EF4-FFF2-40B4-BE49-F238E27FC236}">
                <a16:creationId xmlns:a16="http://schemas.microsoft.com/office/drawing/2014/main" id="{E9629846-5F33-12F6-530B-B7805997E56D}"/>
              </a:ext>
            </a:extLst>
          </p:cNvPr>
          <p:cNvCxnSpPr>
            <a:cxnSpLocks/>
            <a:stCxn id="6" idx="1"/>
          </p:cNvCxnSpPr>
          <p:nvPr/>
        </p:nvCxnSpPr>
        <p:spPr>
          <a:xfrm>
            <a:off x="3757180" y="5607223"/>
            <a:ext cx="0" cy="3731829"/>
          </a:xfrm>
          <a:prstGeom prst="line">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72F2EFFB-01F1-3FBA-1BA8-3656936A7A0D}"/>
              </a:ext>
            </a:extLst>
          </p:cNvPr>
          <p:cNvSpPr txBox="1"/>
          <p:nvPr/>
        </p:nvSpPr>
        <p:spPr>
          <a:xfrm>
            <a:off x="4160233" y="1023649"/>
            <a:ext cx="3919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DO" dirty="0">
                <a:solidFill>
                  <a:schemeClr val="bg1"/>
                </a:solidFill>
                <a:latin typeface="Arial Nova Cond"/>
                <a:cs typeface="Calibri" panose="020F0502020204030204"/>
              </a:rPr>
              <a:t>Inicio del Verano </a:t>
            </a:r>
          </a:p>
        </p:txBody>
      </p:sp>
    </p:spTree>
    <p:extLst>
      <p:ext uri="{BB962C8B-B14F-4D97-AF65-F5344CB8AC3E}">
        <p14:creationId xmlns:p14="http://schemas.microsoft.com/office/powerpoint/2010/main" val="1049247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Wave 62">
            <a:extLst>
              <a:ext uri="{FF2B5EF4-FFF2-40B4-BE49-F238E27FC236}">
                <a16:creationId xmlns:a16="http://schemas.microsoft.com/office/drawing/2014/main" id="{42770908-A735-CE1F-A4D0-5F36CA37290D}"/>
              </a:ext>
            </a:extLst>
          </p:cNvPr>
          <p:cNvSpPr/>
          <p:nvPr/>
        </p:nvSpPr>
        <p:spPr>
          <a:xfrm>
            <a:off x="0" y="6473990"/>
            <a:ext cx="7772400" cy="4558586"/>
          </a:xfrm>
          <a:prstGeom prst="wave">
            <a:avLst/>
          </a:prstGeom>
          <a:solidFill>
            <a:srgbClr val="001A75"/>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3A1084E6-A6C6-83EA-A777-EEA1E97A1C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056" y="347825"/>
            <a:ext cx="1453568" cy="1453568"/>
          </a:xfrm>
          <a:prstGeom prst="rect">
            <a:avLst/>
          </a:prstGeom>
        </p:spPr>
      </p:pic>
      <p:sp>
        <p:nvSpPr>
          <p:cNvPr id="18" name="TextBox 17">
            <a:extLst>
              <a:ext uri="{FF2B5EF4-FFF2-40B4-BE49-F238E27FC236}">
                <a16:creationId xmlns:a16="http://schemas.microsoft.com/office/drawing/2014/main" id="{6DF3C664-4D8F-4243-726C-368E1ECE7E26}"/>
              </a:ext>
            </a:extLst>
          </p:cNvPr>
          <p:cNvSpPr txBox="1"/>
          <p:nvPr/>
        </p:nvSpPr>
        <p:spPr>
          <a:xfrm>
            <a:off x="4388651" y="1525819"/>
            <a:ext cx="2893325" cy="338554"/>
          </a:xfrm>
          <a:prstGeom prst="rect">
            <a:avLst/>
          </a:prstGeom>
          <a:noFill/>
        </p:spPr>
        <p:txBody>
          <a:bodyPr wrap="square" rtlCol="0">
            <a:spAutoFit/>
          </a:bodyPr>
          <a:lstStyle/>
          <a:p>
            <a:pPr algn="ctr"/>
            <a:r>
              <a:rPr lang="en-US" sz="1600">
                <a:solidFill>
                  <a:schemeClr val="bg1"/>
                </a:solidFill>
                <a:latin typeface="Abadi" panose="020F0502020204030204" pitchFamily="34" charset="0"/>
              </a:rPr>
              <a:t>MAYO – AGOSTO 2023</a:t>
            </a:r>
          </a:p>
        </p:txBody>
      </p:sp>
      <p:pic>
        <p:nvPicPr>
          <p:cNvPr id="4" name="Picture 3">
            <a:extLst>
              <a:ext uri="{FF2B5EF4-FFF2-40B4-BE49-F238E27FC236}">
                <a16:creationId xmlns:a16="http://schemas.microsoft.com/office/drawing/2014/main" id="{538DDE7D-BA3A-4D3B-1273-80AB93B2DA3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5298" t="16738" r="24036" b="15605"/>
          <a:stretch/>
        </p:blipFill>
        <p:spPr>
          <a:xfrm>
            <a:off x="202317" y="2582562"/>
            <a:ext cx="2043225" cy="2047481"/>
          </a:xfrm>
          <a:prstGeom prst="flowChartProcess">
            <a:avLst/>
          </a:prstGeom>
          <a:ln w="28575" cap="rnd">
            <a:solidFill>
              <a:schemeClr val="tx2"/>
            </a:solidFill>
          </a:ln>
          <a:effectLst/>
        </p:spPr>
      </p:pic>
      <p:pic>
        <p:nvPicPr>
          <p:cNvPr id="10" name="Picture 2">
            <a:extLst>
              <a:ext uri="{FF2B5EF4-FFF2-40B4-BE49-F238E27FC236}">
                <a16:creationId xmlns:a16="http://schemas.microsoft.com/office/drawing/2014/main" id="{BC9FF55C-5141-777D-0E01-BECF9C2B17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00" t="9340" r="23678" b="19185"/>
          <a:stretch/>
        </p:blipFill>
        <p:spPr bwMode="auto">
          <a:xfrm>
            <a:off x="2863120" y="5901094"/>
            <a:ext cx="2201403" cy="2045999"/>
          </a:xfrm>
          <a:prstGeom prst="flowChartProcess">
            <a:avLst/>
          </a:prstGeom>
          <a:solidFill>
            <a:schemeClr val="bg1"/>
          </a:solidFill>
          <a:ln w="28575">
            <a:solidFill>
              <a:schemeClr val="tx2"/>
            </a:solidFill>
          </a:ln>
        </p:spPr>
      </p:pic>
      <p:pic>
        <p:nvPicPr>
          <p:cNvPr id="39" name="Picture 38">
            <a:extLst>
              <a:ext uri="{FF2B5EF4-FFF2-40B4-BE49-F238E27FC236}">
                <a16:creationId xmlns:a16="http://schemas.microsoft.com/office/drawing/2014/main" id="{3F503CF6-4778-FF7E-B1AE-6F0856ECD756}"/>
              </a:ext>
            </a:extLst>
          </p:cNvPr>
          <p:cNvPicPr>
            <a:picLocks noChangeAspect="1"/>
          </p:cNvPicPr>
          <p:nvPr/>
        </p:nvPicPr>
        <p:blipFill rotWithShape="1">
          <a:blip r:embed="rId7">
            <a:extLst>
              <a:ext uri="{28A0092B-C50C-407E-A947-70E740481C1C}">
                <a14:useLocalDpi xmlns:a14="http://schemas.microsoft.com/office/drawing/2010/main" val="0"/>
              </a:ext>
            </a:extLst>
          </a:blip>
          <a:srcRect l="22670" t="14268" r="26413" b="20265"/>
          <a:stretch/>
        </p:blipFill>
        <p:spPr>
          <a:xfrm>
            <a:off x="2863121" y="2582562"/>
            <a:ext cx="2201404" cy="2045999"/>
          </a:xfrm>
          <a:prstGeom prst="flowChartProcess">
            <a:avLst/>
          </a:prstGeom>
          <a:solidFill>
            <a:schemeClr val="bg1"/>
          </a:solidFill>
          <a:ln w="28575" cap="rnd">
            <a:solidFill>
              <a:schemeClr val="tx2"/>
            </a:solidFill>
          </a:ln>
          <a:effectLst/>
        </p:spPr>
      </p:pic>
      <p:sp>
        <p:nvSpPr>
          <p:cNvPr id="45" name="TextBox 44">
            <a:extLst>
              <a:ext uri="{FF2B5EF4-FFF2-40B4-BE49-F238E27FC236}">
                <a16:creationId xmlns:a16="http://schemas.microsoft.com/office/drawing/2014/main" id="{06647ACF-83E9-3483-7525-EC1EC73C50DA}"/>
              </a:ext>
            </a:extLst>
          </p:cNvPr>
          <p:cNvSpPr txBox="1"/>
          <p:nvPr/>
        </p:nvSpPr>
        <p:spPr>
          <a:xfrm>
            <a:off x="3021302" y="4770619"/>
            <a:ext cx="2052940" cy="584775"/>
          </a:xfrm>
          <a:prstGeom prst="rect">
            <a:avLst/>
          </a:prstGeom>
          <a:noFill/>
        </p:spPr>
        <p:txBody>
          <a:bodyPr wrap="square" rtlCol="0">
            <a:spAutoFit/>
          </a:bodyPr>
          <a:lstStyle/>
          <a:p>
            <a:pPr algn="ctr"/>
            <a:r>
              <a:rPr lang="es-DO" sz="1600" b="1" kern="1200">
                <a:solidFill>
                  <a:srgbClr val="090909"/>
                </a:solidFill>
                <a:latin typeface="+mj-lt"/>
                <a:ea typeface="+mn-ea"/>
                <a:cs typeface="Times New Roman" panose="02020603050405020304" pitchFamily="18" charset="0"/>
              </a:rPr>
              <a:t>Sebastian Angeles</a:t>
            </a:r>
          </a:p>
          <a:p>
            <a:pPr algn="ctr"/>
            <a:r>
              <a:rPr lang="es-DO" sz="1600" b="1" err="1">
                <a:solidFill>
                  <a:srgbClr val="090909"/>
                </a:solidFill>
                <a:latin typeface="+mj-lt"/>
                <a:cs typeface="Times New Roman" panose="02020603050405020304" pitchFamily="18" charset="0"/>
              </a:rPr>
              <a:t>Logistics</a:t>
            </a:r>
            <a:r>
              <a:rPr lang="es-DO" sz="1600" b="1">
                <a:solidFill>
                  <a:srgbClr val="090909"/>
                </a:solidFill>
                <a:latin typeface="+mj-lt"/>
                <a:cs typeface="Times New Roman" panose="02020603050405020304" pitchFamily="18" charset="0"/>
              </a:rPr>
              <a:t> </a:t>
            </a:r>
            <a:r>
              <a:rPr lang="es-DO" sz="1600" b="1" err="1">
                <a:solidFill>
                  <a:srgbClr val="090909"/>
                </a:solidFill>
                <a:latin typeface="+mj-lt"/>
                <a:cs typeface="Times New Roman" panose="02020603050405020304" pitchFamily="18" charset="0"/>
              </a:rPr>
              <a:t>Intern</a:t>
            </a:r>
            <a:endParaRPr lang="es-DO" sz="1600" b="1">
              <a:solidFill>
                <a:srgbClr val="090909"/>
              </a:solidFill>
              <a:latin typeface="+mj-lt"/>
              <a:cs typeface="Times New Roman" panose="02020603050405020304" pitchFamily="18" charset="0"/>
            </a:endParaRPr>
          </a:p>
        </p:txBody>
      </p:sp>
      <p:sp>
        <p:nvSpPr>
          <p:cNvPr id="64" name="TextBox 63">
            <a:extLst>
              <a:ext uri="{FF2B5EF4-FFF2-40B4-BE49-F238E27FC236}">
                <a16:creationId xmlns:a16="http://schemas.microsoft.com/office/drawing/2014/main" id="{DAA27ACF-03E6-9A8B-0E20-3757436E5AB1}"/>
              </a:ext>
            </a:extLst>
          </p:cNvPr>
          <p:cNvSpPr txBox="1"/>
          <p:nvPr/>
        </p:nvSpPr>
        <p:spPr>
          <a:xfrm>
            <a:off x="3021301" y="8097850"/>
            <a:ext cx="2072823" cy="584775"/>
          </a:xfrm>
          <a:prstGeom prst="rect">
            <a:avLst/>
          </a:prstGeom>
          <a:noFill/>
        </p:spPr>
        <p:txBody>
          <a:bodyPr wrap="square" lIns="91440" tIns="45720" rIns="91440" bIns="45720" rtlCol="0" anchor="t">
            <a:spAutoFit/>
          </a:bodyPr>
          <a:lstStyle/>
          <a:p>
            <a:pPr algn="ctr"/>
            <a:r>
              <a:rPr lang="es-DO" sz="1600" b="1">
                <a:solidFill>
                  <a:schemeClr val="bg1"/>
                </a:solidFill>
                <a:latin typeface="+mj-lt"/>
                <a:cs typeface="Times New Roman"/>
              </a:rPr>
              <a:t>Daniel Asencio</a:t>
            </a:r>
            <a:endParaRPr lang="es-DO" sz="1600" b="1" kern="1200">
              <a:solidFill>
                <a:schemeClr val="bg1"/>
              </a:solidFill>
              <a:latin typeface="+mj-lt"/>
              <a:ea typeface="+mn-ea"/>
              <a:cs typeface="Times New Roman" panose="02020603050405020304" pitchFamily="18" charset="0"/>
            </a:endParaRPr>
          </a:p>
          <a:p>
            <a:pPr algn="ctr"/>
            <a:r>
              <a:rPr lang="es-DO" sz="1600" b="1" kern="1200" err="1">
                <a:solidFill>
                  <a:schemeClr val="bg1"/>
                </a:solidFill>
                <a:latin typeface="+mj-lt"/>
                <a:cs typeface="Times New Roman"/>
              </a:rPr>
              <a:t>Tech</a:t>
            </a:r>
            <a:r>
              <a:rPr lang="es-DO" sz="1600" b="1" kern="1200">
                <a:solidFill>
                  <a:schemeClr val="bg1"/>
                </a:solidFill>
                <a:latin typeface="+mj-lt"/>
                <a:cs typeface="Times New Roman"/>
              </a:rPr>
              <a:t>, </a:t>
            </a:r>
            <a:r>
              <a:rPr lang="es-DO" sz="1600" b="1" kern="1200" err="1">
                <a:solidFill>
                  <a:schemeClr val="bg1"/>
                </a:solidFill>
                <a:latin typeface="+mj-lt"/>
                <a:cs typeface="Times New Roman"/>
              </a:rPr>
              <a:t>Calibration</a:t>
            </a:r>
            <a:endParaRPr lang="es-DO" sz="1600" b="1" kern="1200">
              <a:solidFill>
                <a:schemeClr val="bg1"/>
              </a:solidFill>
              <a:latin typeface="+mj-lt"/>
              <a:cs typeface="Times New Roman"/>
            </a:endParaRPr>
          </a:p>
        </p:txBody>
      </p:sp>
      <p:sp>
        <p:nvSpPr>
          <p:cNvPr id="65" name="TextBox 64">
            <a:extLst>
              <a:ext uri="{FF2B5EF4-FFF2-40B4-BE49-F238E27FC236}">
                <a16:creationId xmlns:a16="http://schemas.microsoft.com/office/drawing/2014/main" id="{B07481CB-3164-B563-F79C-345C2F9ADC19}"/>
              </a:ext>
            </a:extLst>
          </p:cNvPr>
          <p:cNvSpPr txBox="1"/>
          <p:nvPr/>
        </p:nvSpPr>
        <p:spPr>
          <a:xfrm>
            <a:off x="202317" y="4762272"/>
            <a:ext cx="2072823" cy="584775"/>
          </a:xfrm>
          <a:prstGeom prst="rect">
            <a:avLst/>
          </a:prstGeom>
          <a:noFill/>
        </p:spPr>
        <p:txBody>
          <a:bodyPr wrap="square" rtlCol="0">
            <a:spAutoFit/>
          </a:bodyPr>
          <a:lstStyle/>
          <a:p>
            <a:pPr algn="ctr"/>
            <a:r>
              <a:rPr lang="es-DO" sz="1600" b="1">
                <a:solidFill>
                  <a:srgbClr val="090909"/>
                </a:solidFill>
                <a:latin typeface="+mj-lt"/>
                <a:cs typeface="Times New Roman" panose="02020603050405020304" pitchFamily="18" charset="0"/>
              </a:rPr>
              <a:t>María Del Pilar Vasquez</a:t>
            </a:r>
            <a:endParaRPr lang="es-DO" sz="1600" b="1" kern="1200">
              <a:solidFill>
                <a:srgbClr val="090909"/>
              </a:solidFill>
              <a:latin typeface="+mj-lt"/>
              <a:ea typeface="+mn-ea"/>
              <a:cs typeface="Times New Roman" panose="02020603050405020304" pitchFamily="18" charset="0"/>
            </a:endParaRPr>
          </a:p>
          <a:p>
            <a:pPr algn="ctr"/>
            <a:r>
              <a:rPr lang="es-DO" sz="1600" b="1" err="1">
                <a:solidFill>
                  <a:srgbClr val="090909"/>
                </a:solidFill>
                <a:latin typeface="+mj-lt"/>
                <a:cs typeface="Times New Roman" panose="02020603050405020304" pitchFamily="18" charset="0"/>
              </a:rPr>
              <a:t>Analyst</a:t>
            </a:r>
            <a:r>
              <a:rPr lang="es-DO" sz="1600" b="1">
                <a:solidFill>
                  <a:srgbClr val="090909"/>
                </a:solidFill>
                <a:latin typeface="+mj-lt"/>
                <a:cs typeface="Times New Roman" panose="02020603050405020304" pitchFamily="18" charset="0"/>
              </a:rPr>
              <a:t>, </a:t>
            </a:r>
            <a:r>
              <a:rPr lang="es-DO" sz="1600" b="1" err="1">
                <a:solidFill>
                  <a:srgbClr val="090909"/>
                </a:solidFill>
                <a:latin typeface="+mj-lt"/>
                <a:cs typeface="Times New Roman" panose="02020603050405020304" pitchFamily="18" charset="0"/>
              </a:rPr>
              <a:t>Logistics</a:t>
            </a:r>
            <a:endParaRPr lang="es-DO" sz="1600" b="1">
              <a:solidFill>
                <a:srgbClr val="090909"/>
              </a:solidFill>
              <a:latin typeface="+mj-lt"/>
              <a:cs typeface="Times New Roman" panose="02020603050405020304" pitchFamily="18" charset="0"/>
            </a:endParaRPr>
          </a:p>
        </p:txBody>
      </p:sp>
      <p:pic>
        <p:nvPicPr>
          <p:cNvPr id="46" name="Picture 45">
            <a:extLst>
              <a:ext uri="{FF2B5EF4-FFF2-40B4-BE49-F238E27FC236}">
                <a16:creationId xmlns:a16="http://schemas.microsoft.com/office/drawing/2014/main" id="{91186B2D-7045-F97D-276E-E050BB2AFF35}"/>
              </a:ext>
            </a:extLst>
          </p:cNvPr>
          <p:cNvPicPr>
            <a:picLocks noChangeAspect="1"/>
          </p:cNvPicPr>
          <p:nvPr/>
        </p:nvPicPr>
        <p:blipFill>
          <a:blip r:embed="rId8">
            <a:extLst>
              <a:ext uri="{28A0092B-C50C-407E-A947-70E740481C1C}">
                <a14:useLocalDpi xmlns:a14="http://schemas.microsoft.com/office/drawing/2010/main" val="0"/>
              </a:ext>
            </a:extLst>
          </a:blip>
          <a:srcRect l="11699" r="11699"/>
          <a:stretch/>
        </p:blipFill>
        <p:spPr>
          <a:xfrm>
            <a:off x="5521252" y="5924261"/>
            <a:ext cx="2043224" cy="2026090"/>
          </a:xfrm>
          <a:prstGeom prst="flowChartProcess">
            <a:avLst/>
          </a:prstGeom>
          <a:solidFill>
            <a:schemeClr val="bg1"/>
          </a:solidFill>
          <a:ln w="28575" cap="rnd">
            <a:solidFill>
              <a:schemeClr val="tx2"/>
            </a:solidFill>
          </a:ln>
          <a:effectLst/>
        </p:spPr>
      </p:pic>
      <p:pic>
        <p:nvPicPr>
          <p:cNvPr id="58" name="Picture 10">
            <a:extLst>
              <a:ext uri="{FF2B5EF4-FFF2-40B4-BE49-F238E27FC236}">
                <a16:creationId xmlns:a16="http://schemas.microsoft.com/office/drawing/2014/main" id="{795BEA8A-FD95-7EF9-A7F2-BD366689099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326" t="15496" r="26676" b="17791"/>
          <a:stretch/>
        </p:blipFill>
        <p:spPr bwMode="auto">
          <a:xfrm>
            <a:off x="5536052" y="2582562"/>
            <a:ext cx="2043224" cy="2045999"/>
          </a:xfrm>
          <a:prstGeom prst="flowChartProcess">
            <a:avLst/>
          </a:prstGeom>
          <a:ln w="28575" cap="rnd">
            <a:solidFill>
              <a:schemeClr val="tx2"/>
            </a:solidFill>
          </a:ln>
          <a:effectLst/>
          <a:extLst>
            <a:ext uri="{909E8E84-426E-40DD-AFC4-6F175D3DCCD1}">
              <a14:hiddenFill xmlns:a14="http://schemas.microsoft.com/office/drawing/2010/main">
                <a:solidFill>
                  <a:srgbClr val="FFFFFF"/>
                </a:solidFill>
              </a14:hiddenFill>
            </a:ext>
          </a:extLst>
        </p:spPr>
      </p:pic>
      <p:pic>
        <p:nvPicPr>
          <p:cNvPr id="48" name="Picture 6">
            <a:extLst>
              <a:ext uri="{FF2B5EF4-FFF2-40B4-BE49-F238E27FC236}">
                <a16:creationId xmlns:a16="http://schemas.microsoft.com/office/drawing/2014/main" id="{80748ED1-1AC4-1849-3DC2-A2F204CFC37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470" t="12235" r="17324"/>
          <a:stretch/>
        </p:blipFill>
        <p:spPr bwMode="auto">
          <a:xfrm>
            <a:off x="202317" y="5924261"/>
            <a:ext cx="2043225" cy="2048256"/>
          </a:xfrm>
          <a:prstGeom prst="flowChartProcess">
            <a:avLst/>
          </a:prstGeom>
          <a:ln w="28575" cap="rnd">
            <a:solidFill>
              <a:schemeClr val="tx2"/>
            </a:solidFill>
          </a:ln>
          <a:effectLst/>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1A056ED0-C1EB-CD6A-9FC6-16E1A7183C29}"/>
              </a:ext>
            </a:extLst>
          </p:cNvPr>
          <p:cNvSpPr txBox="1"/>
          <p:nvPr/>
        </p:nvSpPr>
        <p:spPr>
          <a:xfrm>
            <a:off x="5521252" y="4762272"/>
            <a:ext cx="2072823" cy="584775"/>
          </a:xfrm>
          <a:prstGeom prst="rect">
            <a:avLst/>
          </a:prstGeom>
          <a:noFill/>
        </p:spPr>
        <p:txBody>
          <a:bodyPr wrap="square" lIns="91440" tIns="45720" rIns="91440" bIns="45720" rtlCol="0" anchor="t">
            <a:spAutoFit/>
          </a:bodyPr>
          <a:lstStyle/>
          <a:p>
            <a:pPr algn="ctr"/>
            <a:r>
              <a:rPr lang="es-DO" sz="1600" b="1">
                <a:solidFill>
                  <a:srgbClr val="090909"/>
                </a:solidFill>
                <a:latin typeface="+mj-lt"/>
                <a:cs typeface="Times New Roman"/>
              </a:rPr>
              <a:t>Willi Alcantara</a:t>
            </a:r>
            <a:endParaRPr lang="es-DO" sz="1600" b="1" kern="1200">
              <a:solidFill>
                <a:srgbClr val="090909"/>
              </a:solidFill>
              <a:latin typeface="+mj-lt"/>
              <a:ea typeface="+mn-ea"/>
              <a:cs typeface="Times New Roman" panose="02020603050405020304" pitchFamily="18" charset="0"/>
            </a:endParaRPr>
          </a:p>
          <a:p>
            <a:pPr algn="ctr"/>
            <a:r>
              <a:rPr lang="es-DO" sz="1600" b="1" kern="1200">
                <a:solidFill>
                  <a:srgbClr val="090909"/>
                </a:solidFill>
                <a:highlight>
                  <a:srgbClr val="FBFCFE"/>
                </a:highlight>
                <a:latin typeface="+mj-lt"/>
                <a:cs typeface="Times New Roman"/>
              </a:rPr>
              <a:t>Desktop Support</a:t>
            </a:r>
          </a:p>
        </p:txBody>
      </p:sp>
      <p:sp>
        <p:nvSpPr>
          <p:cNvPr id="68" name="TextBox 67">
            <a:extLst>
              <a:ext uri="{FF2B5EF4-FFF2-40B4-BE49-F238E27FC236}">
                <a16:creationId xmlns:a16="http://schemas.microsoft.com/office/drawing/2014/main" id="{662F4841-4A60-552E-F546-73E17218C063}"/>
              </a:ext>
            </a:extLst>
          </p:cNvPr>
          <p:cNvSpPr txBox="1"/>
          <p:nvPr/>
        </p:nvSpPr>
        <p:spPr>
          <a:xfrm>
            <a:off x="192893" y="8097850"/>
            <a:ext cx="2062072" cy="584775"/>
          </a:xfrm>
          <a:prstGeom prst="rect">
            <a:avLst/>
          </a:prstGeom>
          <a:noFill/>
        </p:spPr>
        <p:txBody>
          <a:bodyPr wrap="square" lIns="91440" tIns="45720" rIns="91440" bIns="45720" rtlCol="0" anchor="t">
            <a:spAutoFit/>
          </a:bodyPr>
          <a:lstStyle/>
          <a:p>
            <a:pPr algn="ctr"/>
            <a:r>
              <a:rPr lang="es-DO" sz="1600" b="1" kern="1200">
                <a:solidFill>
                  <a:schemeClr val="bg1"/>
                </a:solidFill>
                <a:latin typeface="+mj-lt"/>
                <a:ea typeface="+mn-ea"/>
                <a:cs typeface="Times New Roman"/>
              </a:rPr>
              <a:t>Michael Dominguez</a:t>
            </a:r>
            <a:endParaRPr lang="es-DO" sz="1600" b="1" kern="1200">
              <a:solidFill>
                <a:schemeClr val="bg1"/>
              </a:solidFill>
              <a:latin typeface="+mj-lt"/>
              <a:ea typeface="+mn-ea"/>
              <a:cs typeface="Times New Roman" panose="02020603050405020304" pitchFamily="18" charset="0"/>
            </a:endParaRPr>
          </a:p>
          <a:p>
            <a:pPr algn="ctr"/>
            <a:r>
              <a:rPr lang="en-US" sz="1600" b="1">
                <a:solidFill>
                  <a:schemeClr val="bg1"/>
                </a:solidFill>
                <a:latin typeface="+mj-lt"/>
                <a:cs typeface="Times New Roman"/>
              </a:rPr>
              <a:t>Quality Tech</a:t>
            </a:r>
            <a:endParaRPr lang="en-US" sz="1600" b="1" kern="1200">
              <a:solidFill>
                <a:schemeClr val="bg1"/>
              </a:solidFill>
              <a:latin typeface="+mj-lt"/>
              <a:cs typeface="Times New Roman"/>
            </a:endParaRPr>
          </a:p>
        </p:txBody>
      </p:sp>
      <p:sp>
        <p:nvSpPr>
          <p:cNvPr id="69" name="TextBox 68">
            <a:extLst>
              <a:ext uri="{FF2B5EF4-FFF2-40B4-BE49-F238E27FC236}">
                <a16:creationId xmlns:a16="http://schemas.microsoft.com/office/drawing/2014/main" id="{75D97D7E-2DB3-1831-36BD-2C81DB5ECB5E}"/>
              </a:ext>
            </a:extLst>
          </p:cNvPr>
          <p:cNvSpPr txBox="1"/>
          <p:nvPr/>
        </p:nvSpPr>
        <p:spPr>
          <a:xfrm>
            <a:off x="5704017" y="8097850"/>
            <a:ext cx="1707292" cy="584775"/>
          </a:xfrm>
          <a:prstGeom prst="rect">
            <a:avLst/>
          </a:prstGeom>
          <a:noFill/>
        </p:spPr>
        <p:txBody>
          <a:bodyPr wrap="square" rtlCol="0">
            <a:spAutoFit/>
          </a:bodyPr>
          <a:lstStyle/>
          <a:p>
            <a:pPr algn="ctr"/>
            <a:r>
              <a:rPr lang="es-DO" sz="1600" b="1">
                <a:solidFill>
                  <a:schemeClr val="bg1"/>
                </a:solidFill>
                <a:latin typeface="+mj-lt"/>
                <a:cs typeface="Times New Roman" panose="02020603050405020304" pitchFamily="18" charset="0"/>
              </a:rPr>
              <a:t>Juan Arturo Tapia</a:t>
            </a:r>
          </a:p>
          <a:p>
            <a:pPr algn="ctr"/>
            <a:r>
              <a:rPr lang="es-DO" sz="1600" b="1" err="1">
                <a:solidFill>
                  <a:schemeClr val="bg1"/>
                </a:solidFill>
                <a:latin typeface="+mj-lt"/>
                <a:cs typeface="Times New Roman" panose="02020603050405020304" pitchFamily="18" charset="0"/>
              </a:rPr>
              <a:t>Packaging</a:t>
            </a:r>
            <a:r>
              <a:rPr lang="es-DO" sz="1600" b="1">
                <a:solidFill>
                  <a:schemeClr val="bg1"/>
                </a:solidFill>
                <a:latin typeface="+mj-lt"/>
                <a:cs typeface="Times New Roman" panose="02020603050405020304" pitchFamily="18" charset="0"/>
              </a:rPr>
              <a:t> </a:t>
            </a:r>
            <a:r>
              <a:rPr lang="es-DO" sz="1600" b="1" err="1">
                <a:solidFill>
                  <a:schemeClr val="bg1"/>
                </a:solidFill>
                <a:latin typeface="+mj-lt"/>
                <a:cs typeface="Times New Roman" panose="02020603050405020304" pitchFamily="18" charset="0"/>
              </a:rPr>
              <a:t>Intern</a:t>
            </a:r>
            <a:endParaRPr lang="es-DO" sz="1600" b="1">
              <a:solidFill>
                <a:schemeClr val="bg1"/>
              </a:solidFill>
              <a:latin typeface="+mj-lt"/>
              <a:cs typeface="Times New Roman" panose="02020603050405020304" pitchFamily="18" charset="0"/>
            </a:endParaRPr>
          </a:p>
        </p:txBody>
      </p:sp>
      <p:sp>
        <p:nvSpPr>
          <p:cNvPr id="70" name="TextBox 69">
            <a:extLst>
              <a:ext uri="{FF2B5EF4-FFF2-40B4-BE49-F238E27FC236}">
                <a16:creationId xmlns:a16="http://schemas.microsoft.com/office/drawing/2014/main" id="{65A4330D-8882-4C82-A46B-B4867B82E735}"/>
              </a:ext>
            </a:extLst>
          </p:cNvPr>
          <p:cNvSpPr txBox="1"/>
          <p:nvPr/>
        </p:nvSpPr>
        <p:spPr>
          <a:xfrm>
            <a:off x="3068934" y="9103599"/>
            <a:ext cx="4595507" cy="1191816"/>
          </a:xfrm>
          <a:prstGeom prst="roundRect">
            <a:avLst/>
          </a:prstGeom>
          <a:noFill/>
          <a:ln w="19050">
            <a:solidFill>
              <a:schemeClr val="accent5">
                <a:lumMod val="60000"/>
                <a:lumOff val="40000"/>
              </a:schemeClr>
            </a:solidFill>
          </a:ln>
        </p:spPr>
        <p:txBody>
          <a:bodyPr wrap="square" lIns="91440" tIns="45720" rIns="91440" bIns="45720" rtlCol="0" anchor="t">
            <a:spAutoFit/>
          </a:bodyPr>
          <a:lstStyle/>
          <a:p>
            <a:pPr algn="ctr"/>
            <a:r>
              <a:rPr lang="es-DO" sz="3200" b="1" i="1">
                <a:solidFill>
                  <a:schemeClr val="bg1"/>
                </a:solidFill>
                <a:latin typeface="+mj-lt"/>
                <a:cs typeface="Times New Roman"/>
              </a:rPr>
              <a:t>Aquí es donde tu trabajo hace la diferencia</a:t>
            </a:r>
            <a:endParaRPr lang="es-DO" sz="3200" b="1" i="1" kern="1200">
              <a:solidFill>
                <a:schemeClr val="bg1"/>
              </a:solidFill>
              <a:latin typeface="+mj-lt"/>
              <a:cs typeface="Times New Roman"/>
            </a:endParaRPr>
          </a:p>
        </p:txBody>
      </p:sp>
    </p:spTree>
    <p:extLst>
      <p:ext uri="{BB962C8B-B14F-4D97-AF65-F5344CB8AC3E}">
        <p14:creationId xmlns:p14="http://schemas.microsoft.com/office/powerpoint/2010/main" val="2739932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Wave 62">
            <a:extLst>
              <a:ext uri="{FF2B5EF4-FFF2-40B4-BE49-F238E27FC236}">
                <a16:creationId xmlns:a16="http://schemas.microsoft.com/office/drawing/2014/main" id="{42770908-A735-CE1F-A4D0-5F36CA37290D}"/>
              </a:ext>
            </a:extLst>
          </p:cNvPr>
          <p:cNvSpPr/>
          <p:nvPr/>
        </p:nvSpPr>
        <p:spPr>
          <a:xfrm>
            <a:off x="0" y="6473990"/>
            <a:ext cx="7772400" cy="4558586"/>
          </a:xfrm>
          <a:prstGeom prst="wave">
            <a:avLst/>
          </a:prstGeom>
          <a:solidFill>
            <a:srgbClr val="001A75"/>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3A1084E6-A6C6-83EA-A777-EEA1E97A1C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056" y="347825"/>
            <a:ext cx="1453568" cy="1453568"/>
          </a:xfrm>
          <a:prstGeom prst="rect">
            <a:avLst/>
          </a:prstGeom>
        </p:spPr>
      </p:pic>
      <p:sp>
        <p:nvSpPr>
          <p:cNvPr id="18" name="TextBox 17">
            <a:extLst>
              <a:ext uri="{FF2B5EF4-FFF2-40B4-BE49-F238E27FC236}">
                <a16:creationId xmlns:a16="http://schemas.microsoft.com/office/drawing/2014/main" id="{6DF3C664-4D8F-4243-726C-368E1ECE7E26}"/>
              </a:ext>
            </a:extLst>
          </p:cNvPr>
          <p:cNvSpPr txBox="1"/>
          <p:nvPr/>
        </p:nvSpPr>
        <p:spPr>
          <a:xfrm>
            <a:off x="4388651" y="1525819"/>
            <a:ext cx="2893325" cy="338554"/>
          </a:xfrm>
          <a:prstGeom prst="rect">
            <a:avLst/>
          </a:prstGeom>
          <a:noFill/>
        </p:spPr>
        <p:txBody>
          <a:bodyPr wrap="square" rtlCol="0">
            <a:spAutoFit/>
          </a:bodyPr>
          <a:lstStyle/>
          <a:p>
            <a:pPr algn="ctr"/>
            <a:r>
              <a:rPr lang="en-US" sz="1600">
                <a:solidFill>
                  <a:schemeClr val="bg1"/>
                </a:solidFill>
                <a:latin typeface="Abadi" panose="020F0502020204030204" pitchFamily="34" charset="0"/>
              </a:rPr>
              <a:t>MAYO – AGOSTO 2023</a:t>
            </a:r>
          </a:p>
        </p:txBody>
      </p:sp>
      <p:sp>
        <p:nvSpPr>
          <p:cNvPr id="45" name="TextBox 44">
            <a:extLst>
              <a:ext uri="{FF2B5EF4-FFF2-40B4-BE49-F238E27FC236}">
                <a16:creationId xmlns:a16="http://schemas.microsoft.com/office/drawing/2014/main" id="{06647ACF-83E9-3483-7525-EC1EC73C50DA}"/>
              </a:ext>
            </a:extLst>
          </p:cNvPr>
          <p:cNvSpPr txBox="1"/>
          <p:nvPr/>
        </p:nvSpPr>
        <p:spPr>
          <a:xfrm>
            <a:off x="2859730" y="4767276"/>
            <a:ext cx="2052940" cy="584775"/>
          </a:xfrm>
          <a:prstGeom prst="rect">
            <a:avLst/>
          </a:prstGeom>
          <a:noFill/>
        </p:spPr>
        <p:txBody>
          <a:bodyPr wrap="square" rtlCol="0">
            <a:spAutoFit/>
          </a:bodyPr>
          <a:lstStyle/>
          <a:p>
            <a:pPr algn="ctr"/>
            <a:r>
              <a:rPr lang="es-DO" sz="1600" b="1">
                <a:solidFill>
                  <a:srgbClr val="090909"/>
                </a:solidFill>
                <a:latin typeface="+mj-lt"/>
                <a:cs typeface="Times New Roman" panose="02020603050405020304" pitchFamily="18" charset="0"/>
              </a:rPr>
              <a:t>Margernys Javier</a:t>
            </a:r>
          </a:p>
          <a:p>
            <a:pPr algn="ctr"/>
            <a:r>
              <a:rPr lang="es-DO" sz="1600" b="1">
                <a:solidFill>
                  <a:srgbClr val="090909"/>
                </a:solidFill>
                <a:latin typeface="+mj-lt"/>
                <a:cs typeface="Times New Roman" panose="02020603050405020304" pitchFamily="18" charset="0"/>
              </a:rPr>
              <a:t>HR Business </a:t>
            </a:r>
            <a:r>
              <a:rPr lang="es-DO" sz="1600" b="1" err="1">
                <a:solidFill>
                  <a:srgbClr val="090909"/>
                </a:solidFill>
                <a:latin typeface="+mj-lt"/>
                <a:cs typeface="Times New Roman" panose="02020603050405020304" pitchFamily="18" charset="0"/>
              </a:rPr>
              <a:t>Partner</a:t>
            </a:r>
            <a:endParaRPr lang="es-DO" sz="1600" b="1">
              <a:solidFill>
                <a:srgbClr val="090909"/>
              </a:solidFill>
              <a:latin typeface="+mj-lt"/>
              <a:cs typeface="Times New Roman" panose="02020603050405020304" pitchFamily="18" charset="0"/>
            </a:endParaRPr>
          </a:p>
        </p:txBody>
      </p:sp>
      <p:sp>
        <p:nvSpPr>
          <p:cNvPr id="64" name="TextBox 63">
            <a:extLst>
              <a:ext uri="{FF2B5EF4-FFF2-40B4-BE49-F238E27FC236}">
                <a16:creationId xmlns:a16="http://schemas.microsoft.com/office/drawing/2014/main" id="{DAA27ACF-03E6-9A8B-0E20-3757436E5AB1}"/>
              </a:ext>
            </a:extLst>
          </p:cNvPr>
          <p:cNvSpPr txBox="1"/>
          <p:nvPr/>
        </p:nvSpPr>
        <p:spPr>
          <a:xfrm>
            <a:off x="2839847" y="8097850"/>
            <a:ext cx="2072823" cy="584775"/>
          </a:xfrm>
          <a:prstGeom prst="rect">
            <a:avLst/>
          </a:prstGeom>
          <a:noFill/>
        </p:spPr>
        <p:txBody>
          <a:bodyPr wrap="square" lIns="91440" tIns="45720" rIns="91440" bIns="45720" rtlCol="0" anchor="t">
            <a:spAutoFit/>
          </a:bodyPr>
          <a:lstStyle/>
          <a:p>
            <a:pPr algn="ctr"/>
            <a:r>
              <a:rPr lang="es-DO" sz="1600" b="1">
                <a:solidFill>
                  <a:schemeClr val="bg1"/>
                </a:solidFill>
                <a:latin typeface="+mj-lt"/>
                <a:cs typeface="Times New Roman"/>
              </a:rPr>
              <a:t>Laura Hernández</a:t>
            </a:r>
            <a:endParaRPr lang="es-DO" sz="1600" b="1" kern="1200">
              <a:solidFill>
                <a:schemeClr val="bg1"/>
              </a:solidFill>
              <a:latin typeface="+mj-lt"/>
              <a:ea typeface="+mn-ea"/>
              <a:cs typeface="Times New Roman" panose="02020603050405020304" pitchFamily="18" charset="0"/>
            </a:endParaRPr>
          </a:p>
          <a:p>
            <a:pPr algn="ctr"/>
            <a:r>
              <a:rPr lang="es-DO" sz="1600" b="1" kern="1200" err="1">
                <a:solidFill>
                  <a:schemeClr val="bg1"/>
                </a:solidFill>
                <a:latin typeface="+mj-lt"/>
                <a:cs typeface="Times New Roman"/>
              </a:rPr>
              <a:t>Buyer</a:t>
            </a:r>
            <a:endParaRPr lang="es-DO" sz="1600" b="1" kern="1200">
              <a:solidFill>
                <a:schemeClr val="bg1"/>
              </a:solidFill>
              <a:latin typeface="+mj-lt"/>
              <a:cs typeface="Times New Roman"/>
            </a:endParaRPr>
          </a:p>
        </p:txBody>
      </p:sp>
      <p:sp>
        <p:nvSpPr>
          <p:cNvPr id="65" name="TextBox 64">
            <a:extLst>
              <a:ext uri="{FF2B5EF4-FFF2-40B4-BE49-F238E27FC236}">
                <a16:creationId xmlns:a16="http://schemas.microsoft.com/office/drawing/2014/main" id="{B07481CB-3164-B563-F79C-345C2F9ADC19}"/>
              </a:ext>
            </a:extLst>
          </p:cNvPr>
          <p:cNvSpPr txBox="1"/>
          <p:nvPr/>
        </p:nvSpPr>
        <p:spPr>
          <a:xfrm>
            <a:off x="202317" y="4762272"/>
            <a:ext cx="2072823" cy="584775"/>
          </a:xfrm>
          <a:prstGeom prst="rect">
            <a:avLst/>
          </a:prstGeom>
          <a:noFill/>
        </p:spPr>
        <p:txBody>
          <a:bodyPr wrap="square" rtlCol="0">
            <a:spAutoFit/>
          </a:bodyPr>
          <a:lstStyle/>
          <a:p>
            <a:pPr algn="ctr"/>
            <a:r>
              <a:rPr lang="es-DO" sz="1600" b="1" kern="1200">
                <a:solidFill>
                  <a:srgbClr val="090909"/>
                </a:solidFill>
                <a:latin typeface="+mj-lt"/>
                <a:ea typeface="+mn-ea"/>
                <a:cs typeface="Times New Roman" panose="02020603050405020304" pitchFamily="18" charset="0"/>
              </a:rPr>
              <a:t>George Matos </a:t>
            </a:r>
            <a:r>
              <a:rPr lang="es-DO" sz="1600" b="1" kern="1200" err="1">
                <a:solidFill>
                  <a:srgbClr val="090909"/>
                </a:solidFill>
                <a:latin typeface="+mj-lt"/>
                <a:ea typeface="+mn-ea"/>
                <a:cs typeface="Times New Roman" panose="02020603050405020304" pitchFamily="18" charset="0"/>
              </a:rPr>
              <a:t>Matos</a:t>
            </a:r>
            <a:endParaRPr lang="es-DO" sz="1600" b="1" kern="1200">
              <a:solidFill>
                <a:srgbClr val="090909"/>
              </a:solidFill>
              <a:latin typeface="+mj-lt"/>
              <a:ea typeface="+mn-ea"/>
              <a:cs typeface="Times New Roman" panose="02020603050405020304" pitchFamily="18" charset="0"/>
            </a:endParaRPr>
          </a:p>
          <a:p>
            <a:pPr algn="ctr"/>
            <a:r>
              <a:rPr lang="es-DO" sz="1600" b="1" err="1">
                <a:solidFill>
                  <a:srgbClr val="090909"/>
                </a:solidFill>
                <a:latin typeface="+mj-lt"/>
                <a:cs typeface="Times New Roman" panose="02020603050405020304" pitchFamily="18" charset="0"/>
              </a:rPr>
              <a:t>Engineer</a:t>
            </a:r>
            <a:r>
              <a:rPr lang="es-DO" sz="1600" b="1">
                <a:solidFill>
                  <a:srgbClr val="090909"/>
                </a:solidFill>
                <a:latin typeface="+mj-lt"/>
                <a:cs typeface="Times New Roman" panose="02020603050405020304" pitchFamily="18" charset="0"/>
              </a:rPr>
              <a:t>, Software</a:t>
            </a:r>
          </a:p>
        </p:txBody>
      </p:sp>
      <p:sp>
        <p:nvSpPr>
          <p:cNvPr id="67" name="TextBox 66">
            <a:extLst>
              <a:ext uri="{FF2B5EF4-FFF2-40B4-BE49-F238E27FC236}">
                <a16:creationId xmlns:a16="http://schemas.microsoft.com/office/drawing/2014/main" id="{1A056ED0-C1EB-CD6A-9FC6-16E1A7183C29}"/>
              </a:ext>
            </a:extLst>
          </p:cNvPr>
          <p:cNvSpPr txBox="1"/>
          <p:nvPr/>
        </p:nvSpPr>
        <p:spPr>
          <a:xfrm>
            <a:off x="5521252" y="4762272"/>
            <a:ext cx="2072823" cy="584775"/>
          </a:xfrm>
          <a:prstGeom prst="rect">
            <a:avLst/>
          </a:prstGeom>
          <a:noFill/>
        </p:spPr>
        <p:txBody>
          <a:bodyPr wrap="square" lIns="91440" tIns="45720" rIns="91440" bIns="45720" rtlCol="0" anchor="t">
            <a:spAutoFit/>
          </a:bodyPr>
          <a:lstStyle/>
          <a:p>
            <a:pPr algn="ctr"/>
            <a:r>
              <a:rPr lang="es-DO" sz="1600" b="1" kern="1200">
                <a:solidFill>
                  <a:srgbClr val="090909"/>
                </a:solidFill>
                <a:latin typeface="+mj-lt"/>
                <a:ea typeface="+mn-ea"/>
                <a:cs typeface="Times New Roman"/>
              </a:rPr>
              <a:t>Mayelin Aquino</a:t>
            </a:r>
            <a:endParaRPr lang="es-DO" sz="1600" b="1" kern="1200">
              <a:solidFill>
                <a:srgbClr val="090909"/>
              </a:solidFill>
              <a:latin typeface="+mj-lt"/>
              <a:ea typeface="+mn-ea"/>
              <a:cs typeface="Times New Roman" panose="02020603050405020304" pitchFamily="18" charset="0"/>
            </a:endParaRPr>
          </a:p>
          <a:p>
            <a:pPr algn="ctr"/>
            <a:r>
              <a:rPr lang="en-US" sz="1600" b="1" kern="1200">
                <a:solidFill>
                  <a:srgbClr val="090909"/>
                </a:solidFill>
                <a:latin typeface="+mj-lt"/>
                <a:cs typeface="Times New Roman"/>
              </a:rPr>
              <a:t>Planner/Buyer</a:t>
            </a:r>
          </a:p>
        </p:txBody>
      </p:sp>
      <p:sp>
        <p:nvSpPr>
          <p:cNvPr id="69" name="TextBox 68">
            <a:extLst>
              <a:ext uri="{FF2B5EF4-FFF2-40B4-BE49-F238E27FC236}">
                <a16:creationId xmlns:a16="http://schemas.microsoft.com/office/drawing/2014/main" id="{75D97D7E-2DB3-1831-36BD-2C81DB5ECB5E}"/>
              </a:ext>
            </a:extLst>
          </p:cNvPr>
          <p:cNvSpPr txBox="1"/>
          <p:nvPr/>
        </p:nvSpPr>
        <p:spPr>
          <a:xfrm>
            <a:off x="5704017" y="8097850"/>
            <a:ext cx="1707292" cy="584775"/>
          </a:xfrm>
          <a:prstGeom prst="rect">
            <a:avLst/>
          </a:prstGeom>
          <a:noFill/>
        </p:spPr>
        <p:txBody>
          <a:bodyPr wrap="square" rtlCol="0">
            <a:spAutoFit/>
          </a:bodyPr>
          <a:lstStyle/>
          <a:p>
            <a:pPr algn="ctr"/>
            <a:r>
              <a:rPr lang="es-DO" sz="1600" b="1">
                <a:solidFill>
                  <a:schemeClr val="bg1"/>
                </a:solidFill>
                <a:latin typeface="+mj-lt"/>
                <a:cs typeface="Times New Roman" panose="02020603050405020304" pitchFamily="18" charset="0"/>
              </a:rPr>
              <a:t>Yavexia Suarez</a:t>
            </a:r>
          </a:p>
          <a:p>
            <a:pPr algn="ctr"/>
            <a:r>
              <a:rPr lang="es-DO" sz="1600" b="1">
                <a:solidFill>
                  <a:schemeClr val="bg1"/>
                </a:solidFill>
                <a:latin typeface="+mj-lt"/>
                <a:cs typeface="Times New Roman" panose="02020603050405020304" pitchFamily="18" charset="0"/>
              </a:rPr>
              <a:t>EHS Manager</a:t>
            </a:r>
          </a:p>
        </p:txBody>
      </p:sp>
      <p:pic>
        <p:nvPicPr>
          <p:cNvPr id="2" name="Picture 1">
            <a:extLst>
              <a:ext uri="{FF2B5EF4-FFF2-40B4-BE49-F238E27FC236}">
                <a16:creationId xmlns:a16="http://schemas.microsoft.com/office/drawing/2014/main" id="{87A441F7-537B-64AC-F203-EE0DF366D252}"/>
              </a:ext>
            </a:extLst>
          </p:cNvPr>
          <p:cNvPicPr>
            <a:picLocks noChangeAspect="1"/>
          </p:cNvPicPr>
          <p:nvPr/>
        </p:nvPicPr>
        <p:blipFill>
          <a:blip r:embed="rId4">
            <a:extLst>
              <a:ext uri="{28A0092B-C50C-407E-A947-70E740481C1C}">
                <a14:useLocalDpi xmlns:a14="http://schemas.microsoft.com/office/drawing/2010/main" val="0"/>
              </a:ext>
            </a:extLst>
          </a:blip>
          <a:srcRect l="10254" r="10254"/>
          <a:stretch/>
        </p:blipFill>
        <p:spPr>
          <a:xfrm>
            <a:off x="202317" y="2570897"/>
            <a:ext cx="2072823" cy="2057664"/>
          </a:xfrm>
          <a:prstGeom prst="flowChartProcess">
            <a:avLst/>
          </a:prstGeom>
          <a:solidFill>
            <a:schemeClr val="bg1"/>
          </a:solidFill>
          <a:ln w="28575" cap="rnd">
            <a:solidFill>
              <a:schemeClr val="tx2"/>
            </a:solidFill>
          </a:ln>
          <a:effectLst/>
        </p:spPr>
      </p:pic>
      <p:pic>
        <p:nvPicPr>
          <p:cNvPr id="3" name="Picture 2">
            <a:extLst>
              <a:ext uri="{FF2B5EF4-FFF2-40B4-BE49-F238E27FC236}">
                <a16:creationId xmlns:a16="http://schemas.microsoft.com/office/drawing/2014/main" id="{91462871-9384-5C81-EAC8-101A20431C13}"/>
              </a:ext>
            </a:extLst>
          </p:cNvPr>
          <p:cNvPicPr>
            <a:picLocks noChangeAspect="1"/>
          </p:cNvPicPr>
          <p:nvPr/>
        </p:nvPicPr>
        <p:blipFill>
          <a:blip r:embed="rId5">
            <a:extLst>
              <a:ext uri="{28A0092B-C50C-407E-A947-70E740481C1C}">
                <a14:useLocalDpi xmlns:a14="http://schemas.microsoft.com/office/drawing/2010/main" val="0"/>
              </a:ext>
            </a:extLst>
          </a:blip>
          <a:srcRect l="14807" r="14807"/>
          <a:stretch/>
        </p:blipFill>
        <p:spPr>
          <a:xfrm>
            <a:off x="2883984" y="2570897"/>
            <a:ext cx="2043224" cy="2069327"/>
          </a:xfrm>
          <a:prstGeom prst="flowChartProcess">
            <a:avLst/>
          </a:prstGeom>
          <a:solidFill>
            <a:schemeClr val="bg1"/>
          </a:solidFill>
          <a:ln w="28575" cap="rnd">
            <a:solidFill>
              <a:schemeClr val="tx2"/>
            </a:solidFill>
          </a:ln>
          <a:effectLst/>
        </p:spPr>
      </p:pic>
      <p:pic>
        <p:nvPicPr>
          <p:cNvPr id="5" name="Picture 4">
            <a:extLst>
              <a:ext uri="{FF2B5EF4-FFF2-40B4-BE49-F238E27FC236}">
                <a16:creationId xmlns:a16="http://schemas.microsoft.com/office/drawing/2014/main" id="{3C936B0F-8F50-8266-1D15-C2F1C14C639E}"/>
              </a:ext>
            </a:extLst>
          </p:cNvPr>
          <p:cNvPicPr>
            <a:picLocks noChangeAspect="1"/>
          </p:cNvPicPr>
          <p:nvPr/>
        </p:nvPicPr>
        <p:blipFill>
          <a:blip r:embed="rId6">
            <a:extLst>
              <a:ext uri="{28A0092B-C50C-407E-A947-70E740481C1C}">
                <a14:useLocalDpi xmlns:a14="http://schemas.microsoft.com/office/drawing/2010/main" val="0"/>
              </a:ext>
            </a:extLst>
          </a:blip>
          <a:srcRect l="7829" r="7829"/>
          <a:stretch/>
        </p:blipFill>
        <p:spPr>
          <a:xfrm>
            <a:off x="5536052" y="2582561"/>
            <a:ext cx="2043224" cy="2057663"/>
          </a:xfrm>
          <a:prstGeom prst="flowChartProcess">
            <a:avLst/>
          </a:prstGeom>
          <a:solidFill>
            <a:schemeClr val="bg1"/>
          </a:solidFill>
          <a:ln w="28575" cap="rnd">
            <a:solidFill>
              <a:schemeClr val="tx2"/>
            </a:solidFill>
          </a:ln>
          <a:effectLst/>
        </p:spPr>
      </p:pic>
      <p:pic>
        <p:nvPicPr>
          <p:cNvPr id="6" name="Picture 5">
            <a:extLst>
              <a:ext uri="{FF2B5EF4-FFF2-40B4-BE49-F238E27FC236}">
                <a16:creationId xmlns:a16="http://schemas.microsoft.com/office/drawing/2014/main" id="{096B3E9E-C968-36D0-244E-A2F8C8C6B5EF}"/>
              </a:ext>
            </a:extLst>
          </p:cNvPr>
          <p:cNvPicPr>
            <a:picLocks noChangeAspect="1"/>
          </p:cNvPicPr>
          <p:nvPr/>
        </p:nvPicPr>
        <p:blipFill rotWithShape="1">
          <a:blip r:embed="rId7">
            <a:extLst>
              <a:ext uri="{28A0092B-C50C-407E-A947-70E740481C1C}">
                <a14:useLocalDpi xmlns:a14="http://schemas.microsoft.com/office/drawing/2010/main" val="0"/>
              </a:ext>
            </a:extLst>
          </a:blip>
          <a:srcRect l="15095" t="1112" r="10096" b="21625"/>
          <a:stretch/>
        </p:blipFill>
        <p:spPr>
          <a:xfrm>
            <a:off x="269782" y="5924260"/>
            <a:ext cx="2072823" cy="2057663"/>
          </a:xfrm>
          <a:prstGeom prst="flowChartProcess">
            <a:avLst/>
          </a:prstGeom>
          <a:solidFill>
            <a:schemeClr val="bg1"/>
          </a:solidFill>
          <a:ln w="28575" cap="rnd">
            <a:solidFill>
              <a:schemeClr val="tx2"/>
            </a:solidFill>
          </a:ln>
          <a:effectLst/>
        </p:spPr>
      </p:pic>
      <p:sp>
        <p:nvSpPr>
          <p:cNvPr id="7" name="TextBox 6">
            <a:extLst>
              <a:ext uri="{FF2B5EF4-FFF2-40B4-BE49-F238E27FC236}">
                <a16:creationId xmlns:a16="http://schemas.microsoft.com/office/drawing/2014/main" id="{BE0DAF82-C865-DA87-D3CE-1F358BCD11C0}"/>
              </a:ext>
            </a:extLst>
          </p:cNvPr>
          <p:cNvSpPr txBox="1"/>
          <p:nvPr/>
        </p:nvSpPr>
        <p:spPr>
          <a:xfrm>
            <a:off x="253545" y="8097850"/>
            <a:ext cx="1884654" cy="584775"/>
          </a:xfrm>
          <a:prstGeom prst="rect">
            <a:avLst/>
          </a:prstGeom>
          <a:noFill/>
        </p:spPr>
        <p:txBody>
          <a:bodyPr wrap="square" rtlCol="0">
            <a:spAutoFit/>
          </a:bodyPr>
          <a:lstStyle/>
          <a:p>
            <a:pPr algn="ctr"/>
            <a:r>
              <a:rPr lang="es-DO" sz="1600" b="1">
                <a:solidFill>
                  <a:schemeClr val="bg1"/>
                </a:solidFill>
                <a:latin typeface="+mj-lt"/>
                <a:cs typeface="Times New Roman" panose="02020603050405020304" pitchFamily="18" charset="0"/>
              </a:rPr>
              <a:t>Félix Díaz</a:t>
            </a:r>
          </a:p>
          <a:p>
            <a:pPr algn="ctr"/>
            <a:r>
              <a:rPr lang="es-DO" sz="1600" b="1" err="1">
                <a:solidFill>
                  <a:schemeClr val="bg1"/>
                </a:solidFill>
                <a:latin typeface="+mj-lt"/>
                <a:cs typeface="Times New Roman" panose="02020603050405020304" pitchFamily="18" charset="0"/>
              </a:rPr>
              <a:t>Prin</a:t>
            </a:r>
            <a:r>
              <a:rPr lang="es-DO" sz="1600" b="1">
                <a:solidFill>
                  <a:schemeClr val="bg1"/>
                </a:solidFill>
                <a:latin typeface="+mj-lt"/>
                <a:cs typeface="Times New Roman" panose="02020603050405020304" pitchFamily="18" charset="0"/>
              </a:rPr>
              <a:t>. Eng., MFG</a:t>
            </a:r>
            <a:endParaRPr lang="es-DO" sz="1600" b="1" kern="1200">
              <a:solidFill>
                <a:schemeClr val="bg1"/>
              </a:solidFill>
              <a:latin typeface="+mj-lt"/>
              <a:ea typeface="+mn-ea"/>
              <a:cs typeface="Times New Roman" panose="02020603050405020304" pitchFamily="18" charset="0"/>
            </a:endParaRPr>
          </a:p>
        </p:txBody>
      </p:sp>
      <p:pic>
        <p:nvPicPr>
          <p:cNvPr id="1026" name="Picture 2">
            <a:extLst>
              <a:ext uri="{FF2B5EF4-FFF2-40B4-BE49-F238E27FC236}">
                <a16:creationId xmlns:a16="http://schemas.microsoft.com/office/drawing/2014/main" id="{90885703-9448-88FD-3F4B-4553357977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91" t="5013" r="6393" b="4233"/>
          <a:stretch/>
        </p:blipFill>
        <p:spPr bwMode="auto">
          <a:xfrm>
            <a:off x="2859731" y="5947219"/>
            <a:ext cx="2067478" cy="2057400"/>
          </a:xfrm>
          <a:prstGeom prst="flowChartProcess">
            <a:avLst/>
          </a:prstGeom>
          <a:solidFill>
            <a:schemeClr val="bg1"/>
          </a:solidFill>
          <a:ln w="28575" cap="rnd">
            <a:solidFill>
              <a:schemeClr val="tx2"/>
            </a:solidFill>
          </a:ln>
          <a:effectLst/>
        </p:spPr>
      </p:pic>
      <p:pic>
        <p:nvPicPr>
          <p:cNvPr id="9" name="Picture 8">
            <a:extLst>
              <a:ext uri="{FF2B5EF4-FFF2-40B4-BE49-F238E27FC236}">
                <a16:creationId xmlns:a16="http://schemas.microsoft.com/office/drawing/2014/main" id="{1314E9A5-570F-79DA-0343-FEA60C7A39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8845" y="5924260"/>
            <a:ext cx="2038551" cy="2057400"/>
          </a:xfrm>
          <a:prstGeom prst="flowChartProcess">
            <a:avLst/>
          </a:prstGeom>
          <a:solidFill>
            <a:schemeClr val="bg1"/>
          </a:solidFill>
          <a:ln w="28575" cap="rnd">
            <a:solidFill>
              <a:schemeClr val="tx2"/>
            </a:solidFill>
          </a:ln>
          <a:effectLst/>
        </p:spPr>
      </p:pic>
      <p:sp>
        <p:nvSpPr>
          <p:cNvPr id="11" name="TextBox 10">
            <a:extLst>
              <a:ext uri="{FF2B5EF4-FFF2-40B4-BE49-F238E27FC236}">
                <a16:creationId xmlns:a16="http://schemas.microsoft.com/office/drawing/2014/main" id="{BC931071-C9C7-ED00-76A2-DB120069F99A}"/>
              </a:ext>
            </a:extLst>
          </p:cNvPr>
          <p:cNvSpPr txBox="1"/>
          <p:nvPr/>
        </p:nvSpPr>
        <p:spPr>
          <a:xfrm>
            <a:off x="3171977" y="9103599"/>
            <a:ext cx="4492464" cy="1191816"/>
          </a:xfrm>
          <a:prstGeom prst="roundRect">
            <a:avLst/>
          </a:prstGeom>
          <a:noFill/>
          <a:ln w="19050">
            <a:solidFill>
              <a:schemeClr val="accent5">
                <a:lumMod val="60000"/>
                <a:lumOff val="40000"/>
              </a:schemeClr>
            </a:solidFill>
          </a:ln>
        </p:spPr>
        <p:txBody>
          <a:bodyPr wrap="square" lIns="91440" tIns="45720" rIns="91440" bIns="45720" rtlCol="0" anchor="t">
            <a:spAutoFit/>
          </a:bodyPr>
          <a:lstStyle/>
          <a:p>
            <a:pPr algn="ctr"/>
            <a:r>
              <a:rPr lang="es-DO" sz="3200" b="1" i="1">
                <a:solidFill>
                  <a:schemeClr val="bg1"/>
                </a:solidFill>
                <a:latin typeface="+mj-lt"/>
                <a:cs typeface="Times New Roman"/>
              </a:rPr>
              <a:t>Aquí es donde tu trabajo hace la diferencia</a:t>
            </a:r>
            <a:endParaRPr lang="es-DO" sz="3200" b="1" i="1" kern="1200">
              <a:solidFill>
                <a:schemeClr val="bg1"/>
              </a:solidFill>
              <a:latin typeface="+mj-lt"/>
              <a:cs typeface="Times New Roman"/>
            </a:endParaRPr>
          </a:p>
        </p:txBody>
      </p:sp>
    </p:spTree>
    <p:extLst>
      <p:ext uri="{BB962C8B-B14F-4D97-AF65-F5344CB8AC3E}">
        <p14:creationId xmlns:p14="http://schemas.microsoft.com/office/powerpoint/2010/main" val="62899571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1479</TotalTime>
  <Words>1810</Words>
  <Application>Microsoft Office PowerPoint</Application>
  <PresentationFormat>Custom</PresentationFormat>
  <Paragraphs>313</Paragraphs>
  <Slides>22</Slides>
  <Notes>3</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Angelica Sanchez Flaquer</dc:creator>
  <cp:lastModifiedBy>Durán, Elena</cp:lastModifiedBy>
  <cp:revision>51</cp:revision>
  <dcterms:created xsi:type="dcterms:W3CDTF">2023-07-12T23:59:12Z</dcterms:created>
  <dcterms:modified xsi:type="dcterms:W3CDTF">2023-10-25T13:03:35Z</dcterms:modified>
</cp:coreProperties>
</file>